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75" r:id="rId1"/>
    <p:sldMasterId id="2147483881" r:id="rId2"/>
  </p:sldMasterIdLst>
  <p:notesMasterIdLst>
    <p:notesMasterId r:id="rId57"/>
  </p:notesMasterIdLst>
  <p:handoutMasterIdLst>
    <p:handoutMasterId r:id="rId58"/>
  </p:handoutMasterIdLst>
  <p:sldIdLst>
    <p:sldId id="304" r:id="rId3"/>
    <p:sldId id="414" r:id="rId4"/>
    <p:sldId id="364" r:id="rId5"/>
    <p:sldId id="369" r:id="rId6"/>
    <p:sldId id="377" r:id="rId7"/>
    <p:sldId id="415" r:id="rId8"/>
    <p:sldId id="416" r:id="rId9"/>
    <p:sldId id="417" r:id="rId10"/>
    <p:sldId id="374" r:id="rId11"/>
    <p:sldId id="379" r:id="rId12"/>
    <p:sldId id="380" r:id="rId13"/>
    <p:sldId id="381" r:id="rId14"/>
    <p:sldId id="382" r:id="rId15"/>
    <p:sldId id="383" r:id="rId16"/>
    <p:sldId id="384" r:id="rId17"/>
    <p:sldId id="385" r:id="rId18"/>
    <p:sldId id="386" r:id="rId19"/>
    <p:sldId id="387" r:id="rId20"/>
    <p:sldId id="390" r:id="rId21"/>
    <p:sldId id="388" r:id="rId22"/>
    <p:sldId id="389" r:id="rId23"/>
    <p:sldId id="391" r:id="rId24"/>
    <p:sldId id="392" r:id="rId25"/>
    <p:sldId id="397" r:id="rId26"/>
    <p:sldId id="393" r:id="rId27"/>
    <p:sldId id="394" r:id="rId28"/>
    <p:sldId id="395" r:id="rId29"/>
    <p:sldId id="396" r:id="rId30"/>
    <p:sldId id="398" r:id="rId31"/>
    <p:sldId id="399" r:id="rId32"/>
    <p:sldId id="400" r:id="rId33"/>
    <p:sldId id="401" r:id="rId34"/>
    <p:sldId id="402" r:id="rId35"/>
    <p:sldId id="403" r:id="rId36"/>
    <p:sldId id="404" r:id="rId37"/>
    <p:sldId id="405" r:id="rId38"/>
    <p:sldId id="406" r:id="rId39"/>
    <p:sldId id="407" r:id="rId40"/>
    <p:sldId id="408" r:id="rId41"/>
    <p:sldId id="409" r:id="rId42"/>
    <p:sldId id="410" r:id="rId43"/>
    <p:sldId id="411" r:id="rId44"/>
    <p:sldId id="412" r:id="rId45"/>
    <p:sldId id="413" r:id="rId46"/>
    <p:sldId id="418" r:id="rId47"/>
    <p:sldId id="420" r:id="rId48"/>
    <p:sldId id="421" r:id="rId49"/>
    <p:sldId id="423" r:id="rId50"/>
    <p:sldId id="422" r:id="rId51"/>
    <p:sldId id="425" r:id="rId52"/>
    <p:sldId id="426" r:id="rId53"/>
    <p:sldId id="424" r:id="rId54"/>
    <p:sldId id="419" r:id="rId55"/>
    <p:sldId id="427" r:id="rId56"/>
  </p:sldIdLst>
  <p:sldSz cx="12192000" cy="6858000"/>
  <p:notesSz cx="6858000" cy="9144000"/>
  <p:defaultTex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49"/>
    <a:srgbClr val="F58637"/>
    <a:srgbClr val="F58634"/>
    <a:srgbClr val="FF9900"/>
    <a:srgbClr val="EEB500"/>
    <a:srgbClr val="00DC00"/>
    <a:srgbClr val="41A940"/>
    <a:srgbClr val="2E3456"/>
    <a:srgbClr val="167185"/>
    <a:srgbClr val="021E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2095863-916D-48B5-89B3-6FB9AD9C6B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2095863-916D-48B5-89B3-6FB9AD9C6B5C}" styleName="Sage Basic Style">
    <a:wholeTbl>
      <a:tcTxStyle>
        <a:fontRef idx="minor"/>
        <a:schemeClr val="dk1"/>
      </a:tcTxStyle>
      <a:tcStyle>
        <a:tcBdr>
          <a:left>
            <a:ln>
              <a:noFill/>
            </a:ln>
          </a:left>
          <a:right>
            <a:ln>
              <a:noFill/>
            </a:ln>
          </a:right>
          <a:top>
            <a:ln>
              <a:noFill/>
            </a:ln>
          </a:top>
          <a:bottom>
            <a:ln>
              <a:noFill/>
            </a:ln>
          </a:bottom>
          <a:insideH>
            <a:ln w="12700" cmpd="sng">
              <a:solidFill>
                <a:schemeClr val="accent4"/>
              </a:solidFill>
            </a:ln>
          </a:insideH>
          <a:insideV>
            <a:ln w="12700" cmpd="sng">
              <a:solidFill>
                <a:schemeClr val="accent4"/>
              </a:solidFill>
            </a:ln>
          </a:insideV>
        </a:tcBdr>
        <a:fill>
          <a:noFill/>
        </a:fill>
      </a:tcStyle>
    </a:wholeTbl>
    <a:firstRow>
      <a:tcTxStyle b="on">
        <a:fontRef idx="minor">
          <a:prstClr val="black"/>
        </a:fontRef>
        <a:schemeClr val="lt1"/>
      </a:tcTxStyle>
      <a:tcStyle>
        <a:tcBdr>
          <a:left>
            <a:ln w="12700" cmpd="sng">
              <a:solidFill>
                <a:schemeClr val="lt1"/>
              </a:solidFill>
            </a:ln>
          </a:left>
          <a:right>
            <a:ln w="12700" cmpd="sng">
              <a:solidFill>
                <a:schemeClr val="lt1"/>
              </a:solidFill>
            </a:ln>
          </a:right>
          <a:top>
            <a:ln>
              <a:no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80" autoAdjust="0"/>
    <p:restoredTop sz="94620" autoAdjust="0"/>
  </p:normalViewPr>
  <p:slideViewPr>
    <p:cSldViewPr showGuides="1">
      <p:cViewPr varScale="1">
        <p:scale>
          <a:sx n="108" d="100"/>
          <a:sy n="108" d="100"/>
        </p:scale>
        <p:origin x="342"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D53666B-85D6-6645-ADA4-E0088834153F}" type="datetimeFigureOut">
              <a:rPr lang="en-US" smtClean="0"/>
              <a:t>7/20/2020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1610545-018B-9B41-83C4-633863149D73}" type="slidenum">
              <a:rPr lang="en-US" smtClean="0"/>
              <a:t>‹#›</a:t>
            </a:fld>
            <a:endParaRPr lang="en-US"/>
          </a:p>
        </p:txBody>
      </p:sp>
    </p:spTree>
    <p:extLst>
      <p:ext uri="{BB962C8B-B14F-4D97-AF65-F5344CB8AC3E}">
        <p14:creationId xmlns:p14="http://schemas.microsoft.com/office/powerpoint/2010/main" val="3362469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69956-1D35-48D8-975B-008F541E06B3}" type="datetimeFigureOut">
              <a:rPr lang="en-GB" smtClean="0"/>
              <a:t>20/07/2020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69E77B-23F2-4D26-B3FA-6109AB5D8139}" type="slidenum">
              <a:rPr lang="en-GB" smtClean="0"/>
              <a:t>‹#›</a:t>
            </a:fld>
            <a:endParaRPr lang="en-GB"/>
          </a:p>
        </p:txBody>
      </p:sp>
    </p:spTree>
    <p:extLst>
      <p:ext uri="{BB962C8B-B14F-4D97-AF65-F5344CB8AC3E}">
        <p14:creationId xmlns:p14="http://schemas.microsoft.com/office/powerpoint/2010/main" val="181766641"/>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AB69E77B-23F2-4D26-B3FA-6109AB5D813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020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BB3E621-5CA9-4E11-A827-CBE7630FDC62}" type="slidenum">
              <a:rPr lang="en-GB" altLang="en-US" smtClean="0">
                <a:latin typeface="Calibri" panose="020F0502020204030204" pitchFamily="34" charset="0"/>
              </a:rPr>
              <a:pPr/>
              <a:t>4</a:t>
            </a:fld>
            <a:endParaRPr lang="en-GB" altLang="en-US">
              <a:latin typeface="Calibri" panose="020F0502020204030204" pitchFamily="34" charset="0"/>
            </a:endParaRPr>
          </a:p>
        </p:txBody>
      </p:sp>
    </p:spTree>
    <p:extLst>
      <p:ext uri="{BB962C8B-B14F-4D97-AF65-F5344CB8AC3E}">
        <p14:creationId xmlns:p14="http://schemas.microsoft.com/office/powerpoint/2010/main" val="2138413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AB69E77B-23F2-4D26-B3FA-6109AB5D813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020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AB69E77B-23F2-4D26-B3FA-6109AB5D8139}" type="slidenum">
              <a:rPr lang="en-GB" smtClean="0"/>
              <a:t>22</a:t>
            </a:fld>
            <a:endParaRPr lang="en-GB"/>
          </a:p>
        </p:txBody>
      </p:sp>
    </p:spTree>
    <p:extLst>
      <p:ext uri="{BB962C8B-B14F-4D97-AF65-F5344CB8AC3E}">
        <p14:creationId xmlns:p14="http://schemas.microsoft.com/office/powerpoint/2010/main" val="4218159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mage title slide - option 6">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7901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90B2F-9839-433A-BD84-94F314BBE6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6B774F0E-9D06-4776-ACD4-5FBA991AAB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07E8E0BE-1948-4720-B693-BAC428BFC1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A4708F8-DD1C-4C0F-9363-8916EF6D1A80}"/>
              </a:ext>
            </a:extLst>
          </p:cNvPr>
          <p:cNvSpPr>
            <a:spLocks noGrp="1"/>
          </p:cNvSpPr>
          <p:nvPr>
            <p:ph type="dt" sz="half" idx="10"/>
          </p:nvPr>
        </p:nvSpPr>
        <p:spPr/>
        <p:txBody>
          <a:bodyPr/>
          <a:lstStyle/>
          <a:p>
            <a:fld id="{1BA809B2-19A8-4FD4-A777-FFADFEA017E1}" type="datetimeFigureOut">
              <a:rPr lang="en-ZA" smtClean="0"/>
              <a:t>20/07/2020</a:t>
            </a:fld>
            <a:endParaRPr lang="en-ZA"/>
          </a:p>
        </p:txBody>
      </p:sp>
      <p:sp>
        <p:nvSpPr>
          <p:cNvPr id="6" name="Footer Placeholder 5">
            <a:extLst>
              <a:ext uri="{FF2B5EF4-FFF2-40B4-BE49-F238E27FC236}">
                <a16:creationId xmlns:a16="http://schemas.microsoft.com/office/drawing/2014/main" id="{5DBF9EFB-94B7-4884-8165-78A3AA6A4E1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201F89BD-5E84-4AEA-9353-18C86A411894}"/>
              </a:ext>
            </a:extLst>
          </p:cNvPr>
          <p:cNvSpPr>
            <a:spLocks noGrp="1"/>
          </p:cNvSpPr>
          <p:nvPr>
            <p:ph type="sldNum" sz="quarter" idx="12"/>
          </p:nvPr>
        </p:nvSpPr>
        <p:spPr/>
        <p:txBody>
          <a:bodyPr/>
          <a:lstStyle/>
          <a:p>
            <a:fld id="{03C9F625-7E4D-4B2D-8D6E-0A6F5113473B}" type="slidenum">
              <a:rPr lang="en-ZA" smtClean="0"/>
              <a:t>‹#›</a:t>
            </a:fld>
            <a:endParaRPr lang="en-ZA"/>
          </a:p>
        </p:txBody>
      </p:sp>
    </p:spTree>
    <p:extLst>
      <p:ext uri="{BB962C8B-B14F-4D97-AF65-F5344CB8AC3E}">
        <p14:creationId xmlns:p14="http://schemas.microsoft.com/office/powerpoint/2010/main" val="793174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E586A-AA56-4950-84EC-F94BA3754F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95689303-1E9C-4BD5-9D60-F8D5780DCA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B493EBF-063E-423B-8033-A619F764FA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752CAC-4E97-4600-A5D7-2345CE67CE7B}"/>
              </a:ext>
            </a:extLst>
          </p:cNvPr>
          <p:cNvSpPr>
            <a:spLocks noGrp="1"/>
          </p:cNvSpPr>
          <p:nvPr>
            <p:ph type="dt" sz="half" idx="10"/>
          </p:nvPr>
        </p:nvSpPr>
        <p:spPr/>
        <p:txBody>
          <a:bodyPr/>
          <a:lstStyle/>
          <a:p>
            <a:fld id="{1BA809B2-19A8-4FD4-A777-FFADFEA017E1}" type="datetimeFigureOut">
              <a:rPr lang="en-ZA" smtClean="0"/>
              <a:t>20/07/2020</a:t>
            </a:fld>
            <a:endParaRPr lang="en-ZA"/>
          </a:p>
        </p:txBody>
      </p:sp>
      <p:sp>
        <p:nvSpPr>
          <p:cNvPr id="6" name="Footer Placeholder 5">
            <a:extLst>
              <a:ext uri="{FF2B5EF4-FFF2-40B4-BE49-F238E27FC236}">
                <a16:creationId xmlns:a16="http://schemas.microsoft.com/office/drawing/2014/main" id="{04E86173-3F57-421E-81F9-C83EF090A3F1}"/>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B1DB288B-8B41-4FEA-B7F7-9535F71A72D0}"/>
              </a:ext>
            </a:extLst>
          </p:cNvPr>
          <p:cNvSpPr>
            <a:spLocks noGrp="1"/>
          </p:cNvSpPr>
          <p:nvPr>
            <p:ph type="sldNum" sz="quarter" idx="12"/>
          </p:nvPr>
        </p:nvSpPr>
        <p:spPr/>
        <p:txBody>
          <a:bodyPr/>
          <a:lstStyle/>
          <a:p>
            <a:fld id="{03C9F625-7E4D-4B2D-8D6E-0A6F5113473B}" type="slidenum">
              <a:rPr lang="en-ZA" smtClean="0"/>
              <a:t>‹#›</a:t>
            </a:fld>
            <a:endParaRPr lang="en-ZA"/>
          </a:p>
        </p:txBody>
      </p:sp>
    </p:spTree>
    <p:extLst>
      <p:ext uri="{BB962C8B-B14F-4D97-AF65-F5344CB8AC3E}">
        <p14:creationId xmlns:p14="http://schemas.microsoft.com/office/powerpoint/2010/main" val="2774048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5194D-32B7-4EB8-8844-5CF470A56763}"/>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C31F11A-220E-4E90-8281-B1D0E92FC40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03B9F8E-5EFE-45E9-BEC6-AB914231FCF2}"/>
              </a:ext>
            </a:extLst>
          </p:cNvPr>
          <p:cNvSpPr>
            <a:spLocks noGrp="1"/>
          </p:cNvSpPr>
          <p:nvPr>
            <p:ph type="dt" sz="half" idx="10"/>
          </p:nvPr>
        </p:nvSpPr>
        <p:spPr/>
        <p:txBody>
          <a:bodyPr/>
          <a:lstStyle/>
          <a:p>
            <a:fld id="{1BA809B2-19A8-4FD4-A777-FFADFEA017E1}" type="datetimeFigureOut">
              <a:rPr lang="en-ZA" smtClean="0"/>
              <a:t>20/07/2020</a:t>
            </a:fld>
            <a:endParaRPr lang="en-ZA"/>
          </a:p>
        </p:txBody>
      </p:sp>
      <p:sp>
        <p:nvSpPr>
          <p:cNvPr id="5" name="Footer Placeholder 4">
            <a:extLst>
              <a:ext uri="{FF2B5EF4-FFF2-40B4-BE49-F238E27FC236}">
                <a16:creationId xmlns:a16="http://schemas.microsoft.com/office/drawing/2014/main" id="{D524F5AF-6B60-4F04-9691-51FA2E8E5D2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D5CF296A-E60E-4EDD-84C1-2B3CC1CA86AE}"/>
              </a:ext>
            </a:extLst>
          </p:cNvPr>
          <p:cNvSpPr>
            <a:spLocks noGrp="1"/>
          </p:cNvSpPr>
          <p:nvPr>
            <p:ph type="sldNum" sz="quarter" idx="12"/>
          </p:nvPr>
        </p:nvSpPr>
        <p:spPr/>
        <p:txBody>
          <a:bodyPr/>
          <a:lstStyle/>
          <a:p>
            <a:fld id="{03C9F625-7E4D-4B2D-8D6E-0A6F5113473B}" type="slidenum">
              <a:rPr lang="en-ZA" smtClean="0"/>
              <a:t>‹#›</a:t>
            </a:fld>
            <a:endParaRPr lang="en-ZA"/>
          </a:p>
        </p:txBody>
      </p:sp>
    </p:spTree>
    <p:extLst>
      <p:ext uri="{BB962C8B-B14F-4D97-AF65-F5344CB8AC3E}">
        <p14:creationId xmlns:p14="http://schemas.microsoft.com/office/powerpoint/2010/main" val="947194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5EDF69-A1F1-4E87-8478-41E7E78C641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1A0B2B9-52EE-41DA-8807-9AC1B906DB5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8E47D9D-F242-4169-99A9-1CA815E8D6EE}"/>
              </a:ext>
            </a:extLst>
          </p:cNvPr>
          <p:cNvSpPr>
            <a:spLocks noGrp="1"/>
          </p:cNvSpPr>
          <p:nvPr>
            <p:ph type="dt" sz="half" idx="10"/>
          </p:nvPr>
        </p:nvSpPr>
        <p:spPr/>
        <p:txBody>
          <a:bodyPr/>
          <a:lstStyle/>
          <a:p>
            <a:fld id="{1BA809B2-19A8-4FD4-A777-FFADFEA017E1}" type="datetimeFigureOut">
              <a:rPr lang="en-ZA" smtClean="0"/>
              <a:t>20/07/2020</a:t>
            </a:fld>
            <a:endParaRPr lang="en-ZA"/>
          </a:p>
        </p:txBody>
      </p:sp>
      <p:sp>
        <p:nvSpPr>
          <p:cNvPr id="5" name="Footer Placeholder 4">
            <a:extLst>
              <a:ext uri="{FF2B5EF4-FFF2-40B4-BE49-F238E27FC236}">
                <a16:creationId xmlns:a16="http://schemas.microsoft.com/office/drawing/2014/main" id="{3DAE9331-82E3-4E75-9942-C2F20FDD1C5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16C029F-B2DD-4FB7-91B3-258E068CC0B1}"/>
              </a:ext>
            </a:extLst>
          </p:cNvPr>
          <p:cNvSpPr>
            <a:spLocks noGrp="1"/>
          </p:cNvSpPr>
          <p:nvPr>
            <p:ph type="sldNum" sz="quarter" idx="12"/>
          </p:nvPr>
        </p:nvSpPr>
        <p:spPr/>
        <p:txBody>
          <a:bodyPr/>
          <a:lstStyle/>
          <a:p>
            <a:fld id="{03C9F625-7E4D-4B2D-8D6E-0A6F5113473B}" type="slidenum">
              <a:rPr lang="en-ZA" smtClean="0"/>
              <a:t>‹#›</a:t>
            </a:fld>
            <a:endParaRPr lang="en-ZA"/>
          </a:p>
        </p:txBody>
      </p:sp>
    </p:spTree>
    <p:extLst>
      <p:ext uri="{BB962C8B-B14F-4D97-AF65-F5344CB8AC3E}">
        <p14:creationId xmlns:p14="http://schemas.microsoft.com/office/powerpoint/2010/main" val="1668059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183A3-AB18-4250-B64E-1BF36161BCB0}"/>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7C5380D6-E069-4085-B200-2B993C005FFB}"/>
              </a:ext>
            </a:extLst>
          </p:cNvPr>
          <p:cNvSpPr>
            <a:spLocks noGrp="1"/>
          </p:cNvSpPr>
          <p:nvPr>
            <p:ph type="dt" sz="half" idx="10"/>
          </p:nvPr>
        </p:nvSpPr>
        <p:spPr/>
        <p:txBody>
          <a:bodyPr/>
          <a:lstStyle/>
          <a:p>
            <a:fld id="{1BA809B2-19A8-4FD4-A777-FFADFEA017E1}" type="datetimeFigureOut">
              <a:rPr lang="en-ZA" smtClean="0"/>
              <a:t>20/07/2020</a:t>
            </a:fld>
            <a:endParaRPr lang="en-ZA"/>
          </a:p>
        </p:txBody>
      </p:sp>
      <p:sp>
        <p:nvSpPr>
          <p:cNvPr id="4" name="Footer Placeholder 3">
            <a:extLst>
              <a:ext uri="{FF2B5EF4-FFF2-40B4-BE49-F238E27FC236}">
                <a16:creationId xmlns:a16="http://schemas.microsoft.com/office/drawing/2014/main" id="{E399FFC2-20F6-4FAA-B3E2-7E92724EC390}"/>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F040D773-AA42-4276-83DE-40BFAC8D76BC}"/>
              </a:ext>
            </a:extLst>
          </p:cNvPr>
          <p:cNvSpPr>
            <a:spLocks noGrp="1"/>
          </p:cNvSpPr>
          <p:nvPr>
            <p:ph type="sldNum" sz="quarter" idx="12"/>
          </p:nvPr>
        </p:nvSpPr>
        <p:spPr/>
        <p:txBody>
          <a:bodyPr/>
          <a:lstStyle/>
          <a:p>
            <a:fld id="{03C9F625-7E4D-4B2D-8D6E-0A6F5113473B}" type="slidenum">
              <a:rPr lang="en-ZA" smtClean="0"/>
              <a:t>‹#›</a:t>
            </a:fld>
            <a:endParaRPr lang="en-ZA"/>
          </a:p>
        </p:txBody>
      </p:sp>
    </p:spTree>
    <p:extLst>
      <p:ext uri="{BB962C8B-B14F-4D97-AF65-F5344CB8AC3E}">
        <p14:creationId xmlns:p14="http://schemas.microsoft.com/office/powerpoint/2010/main" val="654876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cSld name="1_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endParaRPr lang="en-GB" altLang="en-US" dirty="0"/>
          </a:p>
        </p:txBody>
      </p:sp>
    </p:spTree>
    <p:extLst>
      <p:ext uri="{BB962C8B-B14F-4D97-AF65-F5344CB8AC3E}">
        <p14:creationId xmlns:p14="http://schemas.microsoft.com/office/powerpoint/2010/main" val="2780996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7EA30-549F-4F89-8CAA-F586F7CE0D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BCE9A14A-1D4F-4ADA-A376-E4FD24511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E752C4F3-9721-4483-94AE-1B01FD5602FF}"/>
              </a:ext>
            </a:extLst>
          </p:cNvPr>
          <p:cNvSpPr>
            <a:spLocks noGrp="1"/>
          </p:cNvSpPr>
          <p:nvPr>
            <p:ph type="dt" sz="half" idx="10"/>
          </p:nvPr>
        </p:nvSpPr>
        <p:spPr/>
        <p:txBody>
          <a:bodyPr/>
          <a:lstStyle/>
          <a:p>
            <a:fld id="{1BA809B2-19A8-4FD4-A777-FFADFEA017E1}" type="datetimeFigureOut">
              <a:rPr lang="en-ZA" smtClean="0"/>
              <a:t>20/07/2020</a:t>
            </a:fld>
            <a:endParaRPr lang="en-ZA"/>
          </a:p>
        </p:txBody>
      </p:sp>
      <p:sp>
        <p:nvSpPr>
          <p:cNvPr id="5" name="Footer Placeholder 4">
            <a:extLst>
              <a:ext uri="{FF2B5EF4-FFF2-40B4-BE49-F238E27FC236}">
                <a16:creationId xmlns:a16="http://schemas.microsoft.com/office/drawing/2014/main" id="{AC056DE0-2126-4E99-9703-8EEA3840275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D2E209C-DC1C-47C1-9277-94F5E1DFDE3C}"/>
              </a:ext>
            </a:extLst>
          </p:cNvPr>
          <p:cNvSpPr>
            <a:spLocks noGrp="1"/>
          </p:cNvSpPr>
          <p:nvPr>
            <p:ph type="sldNum" sz="quarter" idx="12"/>
          </p:nvPr>
        </p:nvSpPr>
        <p:spPr/>
        <p:txBody>
          <a:bodyPr/>
          <a:lstStyle/>
          <a:p>
            <a:fld id="{03C9F625-7E4D-4B2D-8D6E-0A6F5113473B}" type="slidenum">
              <a:rPr lang="en-ZA" smtClean="0"/>
              <a:t>‹#›</a:t>
            </a:fld>
            <a:endParaRPr lang="en-ZA"/>
          </a:p>
        </p:txBody>
      </p:sp>
    </p:spTree>
    <p:extLst>
      <p:ext uri="{BB962C8B-B14F-4D97-AF65-F5344CB8AC3E}">
        <p14:creationId xmlns:p14="http://schemas.microsoft.com/office/powerpoint/2010/main" val="1015384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5BB2F-CCF4-4C9A-9D04-DEC033301142}"/>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8C27B15-E23E-4180-BB52-3954352B14E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C313C8B0-E493-4246-83E5-5B430DC2B18C}"/>
              </a:ext>
            </a:extLst>
          </p:cNvPr>
          <p:cNvSpPr>
            <a:spLocks noGrp="1"/>
          </p:cNvSpPr>
          <p:nvPr>
            <p:ph type="dt" sz="half" idx="10"/>
          </p:nvPr>
        </p:nvSpPr>
        <p:spPr/>
        <p:txBody>
          <a:bodyPr/>
          <a:lstStyle/>
          <a:p>
            <a:fld id="{1BA809B2-19A8-4FD4-A777-FFADFEA017E1}" type="datetimeFigureOut">
              <a:rPr lang="en-ZA" smtClean="0"/>
              <a:t>20/07/2020</a:t>
            </a:fld>
            <a:endParaRPr lang="en-ZA"/>
          </a:p>
        </p:txBody>
      </p:sp>
      <p:sp>
        <p:nvSpPr>
          <p:cNvPr id="5" name="Footer Placeholder 4">
            <a:extLst>
              <a:ext uri="{FF2B5EF4-FFF2-40B4-BE49-F238E27FC236}">
                <a16:creationId xmlns:a16="http://schemas.microsoft.com/office/drawing/2014/main" id="{17BDF54E-93E2-432F-8FB6-A801AB02351C}"/>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68AEA37-4C03-4754-8F68-D92654415C95}"/>
              </a:ext>
            </a:extLst>
          </p:cNvPr>
          <p:cNvSpPr>
            <a:spLocks noGrp="1"/>
          </p:cNvSpPr>
          <p:nvPr>
            <p:ph type="sldNum" sz="quarter" idx="12"/>
          </p:nvPr>
        </p:nvSpPr>
        <p:spPr/>
        <p:txBody>
          <a:bodyPr/>
          <a:lstStyle/>
          <a:p>
            <a:fld id="{03C9F625-7E4D-4B2D-8D6E-0A6F5113473B}" type="slidenum">
              <a:rPr lang="en-ZA" smtClean="0"/>
              <a:t>‹#›</a:t>
            </a:fld>
            <a:endParaRPr lang="en-ZA"/>
          </a:p>
        </p:txBody>
      </p:sp>
    </p:spTree>
    <p:extLst>
      <p:ext uri="{BB962C8B-B14F-4D97-AF65-F5344CB8AC3E}">
        <p14:creationId xmlns:p14="http://schemas.microsoft.com/office/powerpoint/2010/main" val="3207507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A3B58-4D49-419E-ADE0-E5A89E15F2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4D64B1BF-7A7E-429C-A2C6-F670E48458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225A5F9-4216-47F1-82B3-29D51FB3D2F9}"/>
              </a:ext>
            </a:extLst>
          </p:cNvPr>
          <p:cNvSpPr>
            <a:spLocks noGrp="1"/>
          </p:cNvSpPr>
          <p:nvPr>
            <p:ph type="dt" sz="half" idx="10"/>
          </p:nvPr>
        </p:nvSpPr>
        <p:spPr/>
        <p:txBody>
          <a:bodyPr/>
          <a:lstStyle/>
          <a:p>
            <a:fld id="{1BA809B2-19A8-4FD4-A777-FFADFEA017E1}" type="datetimeFigureOut">
              <a:rPr lang="en-ZA" smtClean="0"/>
              <a:t>20/07/2020</a:t>
            </a:fld>
            <a:endParaRPr lang="en-ZA"/>
          </a:p>
        </p:txBody>
      </p:sp>
      <p:sp>
        <p:nvSpPr>
          <p:cNvPr id="5" name="Footer Placeholder 4">
            <a:extLst>
              <a:ext uri="{FF2B5EF4-FFF2-40B4-BE49-F238E27FC236}">
                <a16:creationId xmlns:a16="http://schemas.microsoft.com/office/drawing/2014/main" id="{A63F0ABB-FA22-49F5-96CA-B6582B0C1E0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F7661320-D381-4641-AC26-1643C1CD6121}"/>
              </a:ext>
            </a:extLst>
          </p:cNvPr>
          <p:cNvSpPr>
            <a:spLocks noGrp="1"/>
          </p:cNvSpPr>
          <p:nvPr>
            <p:ph type="sldNum" sz="quarter" idx="12"/>
          </p:nvPr>
        </p:nvSpPr>
        <p:spPr/>
        <p:txBody>
          <a:bodyPr/>
          <a:lstStyle/>
          <a:p>
            <a:fld id="{03C9F625-7E4D-4B2D-8D6E-0A6F5113473B}" type="slidenum">
              <a:rPr lang="en-ZA" smtClean="0"/>
              <a:t>‹#›</a:t>
            </a:fld>
            <a:endParaRPr lang="en-ZA"/>
          </a:p>
        </p:txBody>
      </p:sp>
    </p:spTree>
    <p:extLst>
      <p:ext uri="{BB962C8B-B14F-4D97-AF65-F5344CB8AC3E}">
        <p14:creationId xmlns:p14="http://schemas.microsoft.com/office/powerpoint/2010/main" val="3487206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61E91-79C6-43ED-B7F5-EC74376DD78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C5D9D2F1-C62B-4AD9-BD1A-F5D67523853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DF2E632B-DCD8-4DFB-A3D3-24A402BBB77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64CE58C7-10BC-48FE-A4E6-03DCABA3C528}"/>
              </a:ext>
            </a:extLst>
          </p:cNvPr>
          <p:cNvSpPr>
            <a:spLocks noGrp="1"/>
          </p:cNvSpPr>
          <p:nvPr>
            <p:ph type="dt" sz="half" idx="10"/>
          </p:nvPr>
        </p:nvSpPr>
        <p:spPr/>
        <p:txBody>
          <a:bodyPr/>
          <a:lstStyle/>
          <a:p>
            <a:fld id="{1BA809B2-19A8-4FD4-A777-FFADFEA017E1}" type="datetimeFigureOut">
              <a:rPr lang="en-ZA" smtClean="0"/>
              <a:t>20/07/2020</a:t>
            </a:fld>
            <a:endParaRPr lang="en-ZA"/>
          </a:p>
        </p:txBody>
      </p:sp>
      <p:sp>
        <p:nvSpPr>
          <p:cNvPr id="6" name="Footer Placeholder 5">
            <a:extLst>
              <a:ext uri="{FF2B5EF4-FFF2-40B4-BE49-F238E27FC236}">
                <a16:creationId xmlns:a16="http://schemas.microsoft.com/office/drawing/2014/main" id="{C787A860-145C-4DB9-9A4F-47C7A92F7E5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2A097DB-FF8D-4917-B9DA-CF7462CF3937}"/>
              </a:ext>
            </a:extLst>
          </p:cNvPr>
          <p:cNvSpPr>
            <a:spLocks noGrp="1"/>
          </p:cNvSpPr>
          <p:nvPr>
            <p:ph type="sldNum" sz="quarter" idx="12"/>
          </p:nvPr>
        </p:nvSpPr>
        <p:spPr/>
        <p:txBody>
          <a:bodyPr/>
          <a:lstStyle/>
          <a:p>
            <a:fld id="{03C9F625-7E4D-4B2D-8D6E-0A6F5113473B}" type="slidenum">
              <a:rPr lang="en-ZA" smtClean="0"/>
              <a:t>‹#›</a:t>
            </a:fld>
            <a:endParaRPr lang="en-ZA"/>
          </a:p>
        </p:txBody>
      </p:sp>
    </p:spTree>
    <p:extLst>
      <p:ext uri="{BB962C8B-B14F-4D97-AF65-F5344CB8AC3E}">
        <p14:creationId xmlns:p14="http://schemas.microsoft.com/office/powerpoint/2010/main" val="2370888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13047-3244-4F02-97BF-AA7B888CC423}"/>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07BAA9DA-D889-4704-9DAF-1E8CC2A1F2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5A0DC46-D509-465E-8A9F-1D1CB8966F2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25D729CC-8238-44D2-8972-E378C36B46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AAB3156-47FD-4DDD-AE54-9FA1D3E63D7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8C70F2F4-C1ED-42CA-829D-51A406608F62}"/>
              </a:ext>
            </a:extLst>
          </p:cNvPr>
          <p:cNvSpPr>
            <a:spLocks noGrp="1"/>
          </p:cNvSpPr>
          <p:nvPr>
            <p:ph type="dt" sz="half" idx="10"/>
          </p:nvPr>
        </p:nvSpPr>
        <p:spPr/>
        <p:txBody>
          <a:bodyPr/>
          <a:lstStyle/>
          <a:p>
            <a:fld id="{1BA809B2-19A8-4FD4-A777-FFADFEA017E1}" type="datetimeFigureOut">
              <a:rPr lang="en-ZA" smtClean="0"/>
              <a:t>20/07/2020</a:t>
            </a:fld>
            <a:endParaRPr lang="en-ZA"/>
          </a:p>
        </p:txBody>
      </p:sp>
      <p:sp>
        <p:nvSpPr>
          <p:cNvPr id="8" name="Footer Placeholder 7">
            <a:extLst>
              <a:ext uri="{FF2B5EF4-FFF2-40B4-BE49-F238E27FC236}">
                <a16:creationId xmlns:a16="http://schemas.microsoft.com/office/drawing/2014/main" id="{030200E7-150C-4A4C-8E2F-C5605EE082A9}"/>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05F872E3-48C5-4C72-B0E4-325C163A1B9B}"/>
              </a:ext>
            </a:extLst>
          </p:cNvPr>
          <p:cNvSpPr>
            <a:spLocks noGrp="1"/>
          </p:cNvSpPr>
          <p:nvPr>
            <p:ph type="sldNum" sz="quarter" idx="12"/>
          </p:nvPr>
        </p:nvSpPr>
        <p:spPr/>
        <p:txBody>
          <a:bodyPr/>
          <a:lstStyle/>
          <a:p>
            <a:fld id="{03C9F625-7E4D-4B2D-8D6E-0A6F5113473B}" type="slidenum">
              <a:rPr lang="en-ZA" smtClean="0"/>
              <a:t>‹#›</a:t>
            </a:fld>
            <a:endParaRPr lang="en-ZA"/>
          </a:p>
        </p:txBody>
      </p:sp>
    </p:spTree>
    <p:extLst>
      <p:ext uri="{BB962C8B-B14F-4D97-AF65-F5344CB8AC3E}">
        <p14:creationId xmlns:p14="http://schemas.microsoft.com/office/powerpoint/2010/main" val="2285864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FEC62-41A0-41C1-9FB6-D05EA9EEEEBD}"/>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D3583374-6341-4191-AE04-98B0B45D870D}"/>
              </a:ext>
            </a:extLst>
          </p:cNvPr>
          <p:cNvSpPr>
            <a:spLocks noGrp="1"/>
          </p:cNvSpPr>
          <p:nvPr>
            <p:ph type="dt" sz="half" idx="10"/>
          </p:nvPr>
        </p:nvSpPr>
        <p:spPr/>
        <p:txBody>
          <a:bodyPr/>
          <a:lstStyle/>
          <a:p>
            <a:fld id="{1BA809B2-19A8-4FD4-A777-FFADFEA017E1}" type="datetimeFigureOut">
              <a:rPr lang="en-ZA" smtClean="0"/>
              <a:t>20/07/2020</a:t>
            </a:fld>
            <a:endParaRPr lang="en-ZA"/>
          </a:p>
        </p:txBody>
      </p:sp>
      <p:sp>
        <p:nvSpPr>
          <p:cNvPr id="4" name="Footer Placeholder 3">
            <a:extLst>
              <a:ext uri="{FF2B5EF4-FFF2-40B4-BE49-F238E27FC236}">
                <a16:creationId xmlns:a16="http://schemas.microsoft.com/office/drawing/2014/main" id="{CD6EFD69-C439-4EC0-9C56-FA94066AB322}"/>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C252446E-1393-4A7B-8329-EF569500485F}"/>
              </a:ext>
            </a:extLst>
          </p:cNvPr>
          <p:cNvSpPr>
            <a:spLocks noGrp="1"/>
          </p:cNvSpPr>
          <p:nvPr>
            <p:ph type="sldNum" sz="quarter" idx="12"/>
          </p:nvPr>
        </p:nvSpPr>
        <p:spPr/>
        <p:txBody>
          <a:bodyPr/>
          <a:lstStyle/>
          <a:p>
            <a:fld id="{03C9F625-7E4D-4B2D-8D6E-0A6F5113473B}" type="slidenum">
              <a:rPr lang="en-ZA" smtClean="0"/>
              <a:t>‹#›</a:t>
            </a:fld>
            <a:endParaRPr lang="en-ZA"/>
          </a:p>
        </p:txBody>
      </p:sp>
    </p:spTree>
    <p:extLst>
      <p:ext uri="{BB962C8B-B14F-4D97-AF65-F5344CB8AC3E}">
        <p14:creationId xmlns:p14="http://schemas.microsoft.com/office/powerpoint/2010/main" val="2721357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BEB468-54BA-4110-AA21-DEADE2A3BA23}"/>
              </a:ext>
            </a:extLst>
          </p:cNvPr>
          <p:cNvSpPr>
            <a:spLocks noGrp="1"/>
          </p:cNvSpPr>
          <p:nvPr>
            <p:ph type="dt" sz="half" idx="10"/>
          </p:nvPr>
        </p:nvSpPr>
        <p:spPr/>
        <p:txBody>
          <a:bodyPr/>
          <a:lstStyle/>
          <a:p>
            <a:fld id="{1BA809B2-19A8-4FD4-A777-FFADFEA017E1}" type="datetimeFigureOut">
              <a:rPr lang="en-ZA" smtClean="0"/>
              <a:t>20/07/2020</a:t>
            </a:fld>
            <a:endParaRPr lang="en-ZA"/>
          </a:p>
        </p:txBody>
      </p:sp>
      <p:sp>
        <p:nvSpPr>
          <p:cNvPr id="3" name="Footer Placeholder 2">
            <a:extLst>
              <a:ext uri="{FF2B5EF4-FFF2-40B4-BE49-F238E27FC236}">
                <a16:creationId xmlns:a16="http://schemas.microsoft.com/office/drawing/2014/main" id="{CB728BF6-5BE3-4CB0-833B-91ABD3E6D4A4}"/>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3A3B6C02-58A7-4D54-9D41-2FF18584E860}"/>
              </a:ext>
            </a:extLst>
          </p:cNvPr>
          <p:cNvSpPr>
            <a:spLocks noGrp="1"/>
          </p:cNvSpPr>
          <p:nvPr>
            <p:ph type="sldNum" sz="quarter" idx="12"/>
          </p:nvPr>
        </p:nvSpPr>
        <p:spPr/>
        <p:txBody>
          <a:bodyPr/>
          <a:lstStyle/>
          <a:p>
            <a:fld id="{03C9F625-7E4D-4B2D-8D6E-0A6F5113473B}" type="slidenum">
              <a:rPr lang="en-ZA" smtClean="0"/>
              <a:t>‹#›</a:t>
            </a:fld>
            <a:endParaRPr lang="en-ZA"/>
          </a:p>
        </p:txBody>
      </p:sp>
    </p:spTree>
    <p:extLst>
      <p:ext uri="{BB962C8B-B14F-4D97-AF65-F5344CB8AC3E}">
        <p14:creationId xmlns:p14="http://schemas.microsoft.com/office/powerpoint/2010/main" val="32718932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1">
          <a:blip r:embed="rId4">
            <a:lum/>
          </a:blip>
          <a:srcRect/>
          <a:stretch>
            <a:fillRect t="-34000" b="-34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300" y="4795692"/>
            <a:ext cx="4367808" cy="1513596"/>
          </a:xfrm>
          <a:prstGeom prst="rect">
            <a:avLst/>
          </a:prstGeom>
        </p:spPr>
      </p:pic>
    </p:spTree>
    <p:extLst>
      <p:ext uri="{BB962C8B-B14F-4D97-AF65-F5344CB8AC3E}">
        <p14:creationId xmlns:p14="http://schemas.microsoft.com/office/powerpoint/2010/main" val="1710106168"/>
      </p:ext>
    </p:extLst>
  </p:cSld>
  <p:clrMap bg1="lt1" tx1="dk1" bg2="lt2" tx2="dk2" accent1="accent1" accent2="accent2" accent3="accent3" accent4="accent4" accent5="accent5" accent6="accent6" hlink="hlink" folHlink="folHlink"/>
  <p:sldLayoutIdLst>
    <p:sldLayoutId id="2147483849" r:id="rId1"/>
    <p:sldLayoutId id="2147483880" r:id="rId2"/>
  </p:sldLayoutIdLst>
  <p:hf sldNum="0" hdr="0" ftr="0" dt="0"/>
  <p:txStyles>
    <p:titleStyle>
      <a:lvl1pPr algn="l" defTabSz="914377" rtl="0" eaLnBrk="1" latinLnBrk="0" hangingPunct="1">
        <a:lnSpc>
          <a:spcPct val="100000"/>
        </a:lnSpc>
        <a:spcBef>
          <a:spcPct val="0"/>
        </a:spcBef>
        <a:buNone/>
        <a:defRPr sz="3200" b="1" kern="1200" spc="-51" baseline="0">
          <a:solidFill>
            <a:schemeClr val="bg1"/>
          </a:solidFill>
          <a:latin typeface="+mj-lt"/>
          <a:ea typeface="+mj-ea"/>
          <a:cs typeface="+mj-cs"/>
        </a:defRPr>
      </a:lvl1pPr>
    </p:titleStyle>
    <p:bodyStyle>
      <a:lvl1pPr marL="0" indent="0" algn="l" defTabSz="914377" rtl="0" eaLnBrk="1" latinLnBrk="0" hangingPunct="1">
        <a:lnSpc>
          <a:spcPct val="100000"/>
        </a:lnSpc>
        <a:spcBef>
          <a:spcPts val="0"/>
        </a:spcBef>
        <a:buClr>
          <a:schemeClr val="bg1"/>
        </a:buClr>
        <a:buFont typeface="Arial" panose="020B0604020202020204" pitchFamily="34" charset="0"/>
        <a:buNone/>
        <a:defRPr sz="2200" b="0" kern="1200" spc="0" baseline="0">
          <a:solidFill>
            <a:schemeClr val="bg1"/>
          </a:solidFill>
          <a:latin typeface="+mn-lt"/>
          <a:ea typeface="+mn-ea"/>
          <a:cs typeface="+mn-cs"/>
        </a:defRPr>
      </a:lvl1pPr>
      <a:lvl2pPr marL="342891" indent="-342891" algn="l" defTabSz="914377" rtl="0" eaLnBrk="1" latinLnBrk="0" hangingPunct="1">
        <a:lnSpc>
          <a:spcPct val="100000"/>
        </a:lnSpc>
        <a:spcBef>
          <a:spcPts val="1200"/>
        </a:spcBef>
        <a:buClr>
          <a:schemeClr val="bg1"/>
        </a:buClr>
        <a:buFont typeface="Arial" panose="020B0604020202020204" pitchFamily="34" charset="0"/>
        <a:buChar char="•"/>
        <a:defRPr sz="2200" kern="1200" spc="0" baseline="0">
          <a:solidFill>
            <a:schemeClr val="bg1"/>
          </a:solidFill>
          <a:latin typeface="+mn-lt"/>
          <a:ea typeface="+mn-ea"/>
          <a:cs typeface="+mn-cs"/>
        </a:defRPr>
      </a:lvl2pPr>
      <a:lvl3pPr marL="685783" indent="-342891" algn="l" defTabSz="914377" rtl="0" eaLnBrk="1" latinLnBrk="0" hangingPunct="1">
        <a:lnSpc>
          <a:spcPct val="100000"/>
        </a:lnSpc>
        <a:spcBef>
          <a:spcPts val="1200"/>
        </a:spcBef>
        <a:buClr>
          <a:schemeClr val="bg1"/>
        </a:buClr>
        <a:buFont typeface="Lucida Grande"/>
        <a:buChar char="-"/>
        <a:defRPr sz="2200" kern="1200" spc="0" baseline="0">
          <a:solidFill>
            <a:schemeClr val="bg1"/>
          </a:solidFill>
          <a:latin typeface="+mn-lt"/>
          <a:ea typeface="+mn-ea"/>
          <a:cs typeface="+mn-cs"/>
        </a:defRPr>
      </a:lvl3pPr>
      <a:lvl4pPr marL="228594" indent="-228594" algn="l" defTabSz="914377" rtl="0" eaLnBrk="1" latinLnBrk="0" hangingPunct="1">
        <a:lnSpc>
          <a:spcPct val="110000"/>
        </a:lnSpc>
        <a:spcBef>
          <a:spcPts val="1000"/>
        </a:spcBef>
        <a:buClr>
          <a:schemeClr val="bg1"/>
        </a:buClr>
        <a:buFont typeface="Arial" panose="020B0604020202020204" pitchFamily="34" charset="0"/>
        <a:buChar char="•"/>
        <a:defRPr sz="2400" kern="1200" spc="-20" baseline="0">
          <a:solidFill>
            <a:schemeClr val="bg1"/>
          </a:solidFill>
          <a:latin typeface="+mn-lt"/>
          <a:ea typeface="+mn-ea"/>
          <a:cs typeface="+mn-cs"/>
        </a:defRPr>
      </a:lvl4pPr>
      <a:lvl5pPr marL="914377" indent="-342891" algn="l" defTabSz="914377" rtl="0" eaLnBrk="1" latinLnBrk="0" hangingPunct="1">
        <a:lnSpc>
          <a:spcPct val="100000"/>
        </a:lnSpc>
        <a:spcBef>
          <a:spcPts val="1200"/>
        </a:spcBef>
        <a:buClr>
          <a:schemeClr val="bg1"/>
        </a:buClr>
        <a:buFont typeface="Arial"/>
        <a:buChar char="•"/>
        <a:defRPr sz="2200" kern="1200" spc="0" baseline="0">
          <a:solidFill>
            <a:schemeClr val="bg1"/>
          </a:solidFill>
          <a:latin typeface="+mn-lt"/>
          <a:ea typeface="+mn-ea"/>
          <a:cs typeface="+mn-cs"/>
        </a:defRPr>
      </a:lvl5pPr>
      <a:lvl6pPr marL="1142971" indent="-342891" algn="l" defTabSz="914377" rtl="0" eaLnBrk="1" latinLnBrk="0" hangingPunct="1">
        <a:lnSpc>
          <a:spcPct val="100000"/>
        </a:lnSpc>
        <a:spcBef>
          <a:spcPts val="1200"/>
        </a:spcBef>
        <a:buFont typeface="Lucida Grande"/>
        <a:buChar char="-"/>
        <a:tabLst/>
        <a:defRPr sz="2200" kern="1200" spc="0">
          <a:solidFill>
            <a:srgbClr val="51534A"/>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0" userDrawn="1">
          <p15:clr>
            <a:srgbClr val="F26B43"/>
          </p15:clr>
        </p15:guide>
        <p15:guide id="2" pos="3840" userDrawn="1">
          <p15:clr>
            <a:srgbClr val="F26B43"/>
          </p15:clr>
        </p15:guide>
        <p15:guide id="3" pos="240" userDrawn="1">
          <p15:clr>
            <a:srgbClr val="F26B43"/>
          </p15:clr>
        </p15:guide>
        <p15:guide id="4" pos="7440" userDrawn="1">
          <p15:clr>
            <a:srgbClr val="F26B43"/>
          </p15:clr>
        </p15:guide>
        <p15:guide id="5" orient="horz" pos="240" userDrawn="1">
          <p15:clr>
            <a:srgbClr val="F26B43"/>
          </p15:clr>
        </p15:guide>
        <p15:guide id="6" orient="horz" pos="1152" userDrawn="1">
          <p15:clr>
            <a:srgbClr val="F26B43"/>
          </p15:clr>
        </p15:guide>
        <p15:guide id="7" orient="horz" pos="2160" userDrawn="1">
          <p15:clr>
            <a:srgbClr val="F26B43"/>
          </p15:clr>
        </p15:guide>
        <p15:guide id="9" pos="3984" userDrawn="1">
          <p15:clr>
            <a:srgbClr val="F26B43"/>
          </p15:clr>
        </p15:guide>
        <p15:guide id="10" pos="36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D58116-9B86-43F5-BE29-174CAB36DE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77FB4F3F-095A-4F06-8BB0-E375D60A54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DC6A4931-BAC6-42AA-845F-43F3B33D53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A809B2-19A8-4FD4-A777-FFADFEA017E1}" type="datetimeFigureOut">
              <a:rPr lang="en-ZA" smtClean="0"/>
              <a:t>20/07/2020</a:t>
            </a:fld>
            <a:endParaRPr lang="en-ZA"/>
          </a:p>
        </p:txBody>
      </p:sp>
      <p:sp>
        <p:nvSpPr>
          <p:cNvPr id="5" name="Footer Placeholder 4">
            <a:extLst>
              <a:ext uri="{FF2B5EF4-FFF2-40B4-BE49-F238E27FC236}">
                <a16:creationId xmlns:a16="http://schemas.microsoft.com/office/drawing/2014/main" id="{871F5B1A-01B6-4406-A896-848B3A007C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77862666-6EE0-489B-B4B0-DD8E58057F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9F625-7E4D-4B2D-8D6E-0A6F5113473B}" type="slidenum">
              <a:rPr lang="en-ZA" smtClean="0"/>
              <a:t>‹#›</a:t>
            </a:fld>
            <a:endParaRPr lang="en-ZA"/>
          </a:p>
        </p:txBody>
      </p:sp>
    </p:spTree>
    <p:extLst>
      <p:ext uri="{BB962C8B-B14F-4D97-AF65-F5344CB8AC3E}">
        <p14:creationId xmlns:p14="http://schemas.microsoft.com/office/powerpoint/2010/main" val="2130284340"/>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2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87.emf"/><Relationship Id="rId2" Type="http://schemas.openxmlformats.org/officeDocument/2006/relationships/image" Target="../media/image82.png"/><Relationship Id="rId1" Type="http://schemas.openxmlformats.org/officeDocument/2006/relationships/slideLayout" Target="../slideLayouts/slideLayout2.xml"/><Relationship Id="rId6" Type="http://schemas.openxmlformats.org/officeDocument/2006/relationships/image" Target="../media/image86.emf"/><Relationship Id="rId5" Type="http://schemas.openxmlformats.org/officeDocument/2006/relationships/image" Target="../media/image85.emf"/><Relationship Id="rId4" Type="http://schemas.openxmlformats.org/officeDocument/2006/relationships/image" Target="../media/image84.png"/></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91.emf"/></Relationships>
</file>

<file path=ppt/slides/_rels/slide49.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5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80999" y="1569835"/>
            <a:ext cx="11430000" cy="1800200"/>
          </a:xfrm>
          <a:prstGeom prst="rect">
            <a:avLst/>
          </a:prstGeom>
        </p:spPr>
        <p:txBody>
          <a:bodyPr/>
          <a:lstStyle/>
          <a:p>
            <a:pPr algn="ctr"/>
            <a:br>
              <a:rPr lang="en-US" dirty="0">
                <a:solidFill>
                  <a:schemeClr val="tx1">
                    <a:lumMod val="75000"/>
                  </a:schemeClr>
                </a:solidFill>
              </a:rPr>
            </a:br>
            <a:endParaRPr lang="en-US" dirty="0">
              <a:solidFill>
                <a:schemeClr val="tx1">
                  <a:lumMod val="75000"/>
                </a:schemeClr>
              </a:solidFill>
            </a:endParaRPr>
          </a:p>
        </p:txBody>
      </p:sp>
      <p:sp>
        <p:nvSpPr>
          <p:cNvPr id="4" name="Title 1">
            <a:extLst>
              <a:ext uri="{FF2B5EF4-FFF2-40B4-BE49-F238E27FC236}">
                <a16:creationId xmlns:a16="http://schemas.microsoft.com/office/drawing/2014/main" id="{91A0ED44-00C6-44A3-BD18-A33AD7979ADB}"/>
              </a:ext>
            </a:extLst>
          </p:cNvPr>
          <p:cNvSpPr txBox="1">
            <a:spLocks/>
          </p:cNvSpPr>
          <p:nvPr/>
        </p:nvSpPr>
        <p:spPr bwMode="gray">
          <a:xfrm>
            <a:off x="3025528" y="0"/>
            <a:ext cx="6140941" cy="1322959"/>
          </a:xfrm>
          <a:prstGeom prst="rect">
            <a:avLst/>
          </a:prstGeom>
        </p:spPr>
        <p:txBody>
          <a:bodyPr vert="horz" lIns="0" tIns="0" rIns="0" bIns="0" rtlCol="0" anchor="t" anchorCtr="0">
            <a:noAutofit/>
          </a:bodyPr>
          <a:lstStyle>
            <a:lvl1pPr algn="ctr" defTabSz="914377" rtl="0" eaLnBrk="1" latinLnBrk="0" hangingPunct="1">
              <a:lnSpc>
                <a:spcPct val="100000"/>
              </a:lnSpc>
              <a:spcBef>
                <a:spcPct val="0"/>
              </a:spcBef>
              <a:buNone/>
              <a:defRPr sz="4800" b="1" kern="1200" spc="-51" baseline="0">
                <a:solidFill>
                  <a:schemeClr val="bg1"/>
                </a:solidFill>
                <a:latin typeface="+mj-lt"/>
                <a:ea typeface="+mj-ea"/>
                <a:cs typeface="+mj-cs"/>
              </a:defRPr>
            </a:lvl1pPr>
          </a:lstStyle>
          <a:p>
            <a:r>
              <a:rPr lang="en-US" sz="8000" dirty="0">
                <a:solidFill>
                  <a:schemeClr val="accent3">
                    <a:lumMod val="50000"/>
                  </a:schemeClr>
                </a:solidFill>
              </a:rPr>
              <a:t>Web UIs</a:t>
            </a:r>
          </a:p>
        </p:txBody>
      </p:sp>
      <p:sp>
        <p:nvSpPr>
          <p:cNvPr id="5" name="Title 1">
            <a:extLst>
              <a:ext uri="{FF2B5EF4-FFF2-40B4-BE49-F238E27FC236}">
                <a16:creationId xmlns:a16="http://schemas.microsoft.com/office/drawing/2014/main" id="{859BE09C-87C6-4815-91DE-7DBB6043A2BE}"/>
              </a:ext>
            </a:extLst>
          </p:cNvPr>
          <p:cNvSpPr txBox="1">
            <a:spLocks/>
          </p:cNvSpPr>
          <p:nvPr/>
        </p:nvSpPr>
        <p:spPr bwMode="gray">
          <a:xfrm>
            <a:off x="551384" y="6148712"/>
            <a:ext cx="11430000" cy="504056"/>
          </a:xfrm>
          <a:prstGeom prst="rect">
            <a:avLst/>
          </a:prstGeom>
        </p:spPr>
        <p:txBody>
          <a:bodyPr vert="horz" lIns="0" tIns="0" rIns="0" bIns="0" rtlCol="0" anchor="t" anchorCtr="0">
            <a:noAutofit/>
          </a:bodyPr>
          <a:lstStyle>
            <a:lvl1pPr algn="ctr" defTabSz="914377" rtl="0" eaLnBrk="1" latinLnBrk="0" hangingPunct="1">
              <a:lnSpc>
                <a:spcPct val="100000"/>
              </a:lnSpc>
              <a:spcBef>
                <a:spcPct val="0"/>
              </a:spcBef>
              <a:buNone/>
              <a:defRPr sz="4800" b="1" kern="1200" spc="-51" baseline="0">
                <a:solidFill>
                  <a:schemeClr val="bg1"/>
                </a:solidFill>
                <a:latin typeface="+mj-lt"/>
                <a:ea typeface="+mj-ea"/>
                <a:cs typeface="+mj-cs"/>
              </a:defRPr>
            </a:lvl1pPr>
          </a:lstStyle>
          <a:p>
            <a:r>
              <a:rPr lang="en-US" sz="3200" dirty="0">
                <a:solidFill>
                  <a:schemeClr val="tx1">
                    <a:lumMod val="75000"/>
                  </a:schemeClr>
                </a:solidFill>
              </a:rPr>
              <a:t>Works with </a:t>
            </a:r>
            <a:r>
              <a:rPr lang="en-US" sz="3200" dirty="0">
                <a:solidFill>
                  <a:schemeClr val="accent1">
                    <a:lumMod val="60000"/>
                    <a:lumOff val="40000"/>
                  </a:schemeClr>
                </a:solidFill>
              </a:rPr>
              <a:t>sage</a:t>
            </a:r>
            <a:r>
              <a:rPr lang="en-US" sz="3200" dirty="0"/>
              <a:t> </a:t>
            </a:r>
            <a:r>
              <a:rPr lang="en-US" sz="3200" b="0" dirty="0">
                <a:solidFill>
                  <a:schemeClr val="tx1">
                    <a:lumMod val="75000"/>
                  </a:schemeClr>
                </a:solidFill>
              </a:rPr>
              <a:t>300cloud</a:t>
            </a:r>
          </a:p>
        </p:txBody>
      </p:sp>
      <p:pic>
        <p:nvPicPr>
          <p:cNvPr id="7" name="Picture 6">
            <a:extLst>
              <a:ext uri="{FF2B5EF4-FFF2-40B4-BE49-F238E27FC236}">
                <a16:creationId xmlns:a16="http://schemas.microsoft.com/office/drawing/2014/main" id="{CEE3E9D1-E8DF-45C5-88D2-4CC6D72C31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6143" y="4856801"/>
            <a:ext cx="2220481" cy="625287"/>
          </a:xfrm>
          <a:prstGeom prst="rect">
            <a:avLst/>
          </a:prstGeom>
        </p:spPr>
      </p:pic>
      <p:pic>
        <p:nvPicPr>
          <p:cNvPr id="6" name="Picture 5">
            <a:extLst>
              <a:ext uri="{FF2B5EF4-FFF2-40B4-BE49-F238E27FC236}">
                <a16:creationId xmlns:a16="http://schemas.microsoft.com/office/drawing/2014/main" id="{1B6AC013-B233-46A8-BEC9-E1BE49A299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4410" y="2204094"/>
            <a:ext cx="3436901" cy="704112"/>
          </a:xfrm>
          <a:prstGeom prst="rect">
            <a:avLst/>
          </a:prstGeom>
        </p:spPr>
      </p:pic>
      <p:pic>
        <p:nvPicPr>
          <p:cNvPr id="9" name="Picture 8">
            <a:extLst>
              <a:ext uri="{FF2B5EF4-FFF2-40B4-BE49-F238E27FC236}">
                <a16:creationId xmlns:a16="http://schemas.microsoft.com/office/drawing/2014/main" id="{C37B5295-A5D4-47ED-960A-F070B6A6D0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6624" y="3459164"/>
            <a:ext cx="2555593" cy="747835"/>
          </a:xfrm>
          <a:prstGeom prst="rect">
            <a:avLst/>
          </a:prstGeom>
        </p:spPr>
      </p:pic>
      <p:pic>
        <p:nvPicPr>
          <p:cNvPr id="16" name="Picture 15">
            <a:extLst>
              <a:ext uri="{FF2B5EF4-FFF2-40B4-BE49-F238E27FC236}">
                <a16:creationId xmlns:a16="http://schemas.microsoft.com/office/drawing/2014/main" id="{A9691F5D-DB23-4D19-A005-A4A5C9FCF3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82461" y="3459551"/>
            <a:ext cx="2712560" cy="761537"/>
          </a:xfrm>
          <a:prstGeom prst="rect">
            <a:avLst/>
          </a:prstGeom>
        </p:spPr>
      </p:pic>
      <p:pic>
        <p:nvPicPr>
          <p:cNvPr id="18" name="Picture 17">
            <a:extLst>
              <a:ext uri="{FF2B5EF4-FFF2-40B4-BE49-F238E27FC236}">
                <a16:creationId xmlns:a16="http://schemas.microsoft.com/office/drawing/2014/main" id="{A271F674-32C8-466A-8C6F-F48D61FEF1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52584" y="6505625"/>
            <a:ext cx="827596" cy="352375"/>
          </a:xfrm>
          <a:prstGeom prst="rect">
            <a:avLst/>
          </a:prstGeom>
        </p:spPr>
      </p:pic>
      <p:sp>
        <p:nvSpPr>
          <p:cNvPr id="10" name="TextBox 9">
            <a:extLst>
              <a:ext uri="{FF2B5EF4-FFF2-40B4-BE49-F238E27FC236}">
                <a16:creationId xmlns:a16="http://schemas.microsoft.com/office/drawing/2014/main" id="{35150B28-F915-4132-81D3-22CAB0C810AF}"/>
              </a:ext>
            </a:extLst>
          </p:cNvPr>
          <p:cNvSpPr txBox="1"/>
          <p:nvPr/>
        </p:nvSpPr>
        <p:spPr>
          <a:xfrm>
            <a:off x="1595498" y="1311151"/>
            <a:ext cx="9001000" cy="461665"/>
          </a:xfrm>
          <a:prstGeom prst="rect">
            <a:avLst/>
          </a:prstGeom>
          <a:noFill/>
        </p:spPr>
        <p:txBody>
          <a:bodyPr wrap="square" rtlCol="0">
            <a:spAutoFit/>
          </a:bodyPr>
          <a:lstStyle/>
          <a:p>
            <a:pPr algn="ctr"/>
            <a:r>
              <a:rPr lang="en-ZA" sz="2400" dirty="0">
                <a:solidFill>
                  <a:schemeClr val="tx2"/>
                </a:solidFill>
              </a:rPr>
              <a:t>Web Screens Vs On Premise Screens</a:t>
            </a:r>
            <a:endParaRPr lang="en-US" sz="1600" dirty="0">
              <a:solidFill>
                <a:schemeClr val="tx2"/>
              </a:solidFill>
            </a:endParaRPr>
          </a:p>
        </p:txBody>
      </p:sp>
    </p:spTree>
    <p:extLst>
      <p:ext uri="{BB962C8B-B14F-4D97-AF65-F5344CB8AC3E}">
        <p14:creationId xmlns:p14="http://schemas.microsoft.com/office/powerpoint/2010/main" val="3991995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04703EF-BD0F-4246-9E93-A601368AF48B}"/>
              </a:ext>
            </a:extLst>
          </p:cNvPr>
          <p:cNvPicPr>
            <a:picLocks noChangeAspect="1"/>
          </p:cNvPicPr>
          <p:nvPr/>
        </p:nvPicPr>
        <p:blipFill>
          <a:blip r:embed="rId2"/>
          <a:stretch>
            <a:fillRect/>
          </a:stretch>
        </p:blipFill>
        <p:spPr>
          <a:xfrm>
            <a:off x="0" y="0"/>
            <a:ext cx="9773933" cy="6858000"/>
          </a:xfrm>
          <a:prstGeom prst="rect">
            <a:avLst/>
          </a:prstGeom>
        </p:spPr>
      </p:pic>
      <p:pic>
        <p:nvPicPr>
          <p:cNvPr id="7" name="Picture 6">
            <a:extLst>
              <a:ext uri="{FF2B5EF4-FFF2-40B4-BE49-F238E27FC236}">
                <a16:creationId xmlns:a16="http://schemas.microsoft.com/office/drawing/2014/main" id="{424151ED-F50E-4B60-BDE7-DB67A94985C6}"/>
              </a:ext>
            </a:extLst>
          </p:cNvPr>
          <p:cNvPicPr>
            <a:picLocks noChangeAspect="1"/>
          </p:cNvPicPr>
          <p:nvPr/>
        </p:nvPicPr>
        <p:blipFill>
          <a:blip r:embed="rId3"/>
          <a:stretch>
            <a:fillRect/>
          </a:stretch>
        </p:blipFill>
        <p:spPr>
          <a:xfrm>
            <a:off x="7450096" y="2584364"/>
            <a:ext cx="4694576" cy="4229012"/>
          </a:xfrm>
          <a:prstGeom prst="rect">
            <a:avLst/>
          </a:prstGeom>
        </p:spPr>
      </p:pic>
    </p:spTree>
    <p:extLst>
      <p:ext uri="{BB962C8B-B14F-4D97-AF65-F5344CB8AC3E}">
        <p14:creationId xmlns:p14="http://schemas.microsoft.com/office/powerpoint/2010/main" val="1215618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A885D0-581F-47E3-9047-3FAB674C2246}"/>
              </a:ext>
            </a:extLst>
          </p:cNvPr>
          <p:cNvPicPr>
            <a:picLocks noChangeAspect="1"/>
          </p:cNvPicPr>
          <p:nvPr/>
        </p:nvPicPr>
        <p:blipFill>
          <a:blip r:embed="rId2"/>
          <a:stretch>
            <a:fillRect/>
          </a:stretch>
        </p:blipFill>
        <p:spPr>
          <a:xfrm>
            <a:off x="0" y="0"/>
            <a:ext cx="9773933" cy="6858000"/>
          </a:xfrm>
          <a:prstGeom prst="rect">
            <a:avLst/>
          </a:prstGeom>
        </p:spPr>
      </p:pic>
      <p:pic>
        <p:nvPicPr>
          <p:cNvPr id="3" name="Picture 2">
            <a:extLst>
              <a:ext uri="{FF2B5EF4-FFF2-40B4-BE49-F238E27FC236}">
                <a16:creationId xmlns:a16="http://schemas.microsoft.com/office/drawing/2014/main" id="{80FBADAF-568E-4A9B-A444-CE3E37E16DF2}"/>
              </a:ext>
            </a:extLst>
          </p:cNvPr>
          <p:cNvPicPr>
            <a:picLocks noChangeAspect="1"/>
          </p:cNvPicPr>
          <p:nvPr/>
        </p:nvPicPr>
        <p:blipFill>
          <a:blip r:embed="rId3"/>
          <a:stretch>
            <a:fillRect/>
          </a:stretch>
        </p:blipFill>
        <p:spPr>
          <a:xfrm>
            <a:off x="7454916" y="2588706"/>
            <a:ext cx="4689756" cy="4224670"/>
          </a:xfrm>
          <a:prstGeom prst="rect">
            <a:avLst/>
          </a:prstGeom>
        </p:spPr>
      </p:pic>
    </p:spTree>
    <p:extLst>
      <p:ext uri="{BB962C8B-B14F-4D97-AF65-F5344CB8AC3E}">
        <p14:creationId xmlns:p14="http://schemas.microsoft.com/office/powerpoint/2010/main" val="3495220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9CC1ED-23B4-4AFB-B142-2CA23B45B5FE}"/>
              </a:ext>
            </a:extLst>
          </p:cNvPr>
          <p:cNvPicPr>
            <a:picLocks noChangeAspect="1"/>
          </p:cNvPicPr>
          <p:nvPr/>
        </p:nvPicPr>
        <p:blipFill>
          <a:blip r:embed="rId2"/>
          <a:stretch>
            <a:fillRect/>
          </a:stretch>
        </p:blipFill>
        <p:spPr>
          <a:xfrm>
            <a:off x="0" y="0"/>
            <a:ext cx="9773933" cy="6858000"/>
          </a:xfrm>
          <a:prstGeom prst="rect">
            <a:avLst/>
          </a:prstGeom>
        </p:spPr>
      </p:pic>
      <p:pic>
        <p:nvPicPr>
          <p:cNvPr id="3" name="Picture 2">
            <a:extLst>
              <a:ext uri="{FF2B5EF4-FFF2-40B4-BE49-F238E27FC236}">
                <a16:creationId xmlns:a16="http://schemas.microsoft.com/office/drawing/2014/main" id="{1941F0CC-58F2-4543-A2DE-A840444C71D1}"/>
              </a:ext>
            </a:extLst>
          </p:cNvPr>
          <p:cNvPicPr>
            <a:picLocks noChangeAspect="1"/>
          </p:cNvPicPr>
          <p:nvPr/>
        </p:nvPicPr>
        <p:blipFill>
          <a:blip r:embed="rId3"/>
          <a:stretch>
            <a:fillRect/>
          </a:stretch>
        </p:blipFill>
        <p:spPr>
          <a:xfrm>
            <a:off x="8224532" y="3284984"/>
            <a:ext cx="3920140" cy="3531379"/>
          </a:xfrm>
          <a:prstGeom prst="rect">
            <a:avLst/>
          </a:prstGeom>
        </p:spPr>
      </p:pic>
    </p:spTree>
    <p:extLst>
      <p:ext uri="{BB962C8B-B14F-4D97-AF65-F5344CB8AC3E}">
        <p14:creationId xmlns:p14="http://schemas.microsoft.com/office/powerpoint/2010/main" val="543940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B99C3B-3E44-431B-8ED4-B7D23B991AF9}"/>
              </a:ext>
            </a:extLst>
          </p:cNvPr>
          <p:cNvPicPr>
            <a:picLocks noChangeAspect="1"/>
          </p:cNvPicPr>
          <p:nvPr/>
        </p:nvPicPr>
        <p:blipFill>
          <a:blip r:embed="rId2"/>
          <a:stretch>
            <a:fillRect/>
          </a:stretch>
        </p:blipFill>
        <p:spPr>
          <a:xfrm>
            <a:off x="0" y="0"/>
            <a:ext cx="8354890" cy="6858000"/>
          </a:xfrm>
          <a:prstGeom prst="rect">
            <a:avLst/>
          </a:prstGeom>
        </p:spPr>
      </p:pic>
      <p:pic>
        <p:nvPicPr>
          <p:cNvPr id="4" name="Picture 3">
            <a:extLst>
              <a:ext uri="{FF2B5EF4-FFF2-40B4-BE49-F238E27FC236}">
                <a16:creationId xmlns:a16="http://schemas.microsoft.com/office/drawing/2014/main" id="{12DBBA53-A1FD-46FA-9B50-78F86B8B77CE}"/>
              </a:ext>
            </a:extLst>
          </p:cNvPr>
          <p:cNvPicPr>
            <a:picLocks noChangeAspect="1"/>
          </p:cNvPicPr>
          <p:nvPr/>
        </p:nvPicPr>
        <p:blipFill>
          <a:blip r:embed="rId3"/>
          <a:stretch>
            <a:fillRect/>
          </a:stretch>
        </p:blipFill>
        <p:spPr>
          <a:xfrm>
            <a:off x="6240016" y="1700808"/>
            <a:ext cx="5893594" cy="5114601"/>
          </a:xfrm>
          <a:prstGeom prst="rect">
            <a:avLst/>
          </a:prstGeom>
        </p:spPr>
      </p:pic>
    </p:spTree>
    <p:extLst>
      <p:ext uri="{BB962C8B-B14F-4D97-AF65-F5344CB8AC3E}">
        <p14:creationId xmlns:p14="http://schemas.microsoft.com/office/powerpoint/2010/main" val="3981605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4C4DDB-F1A8-466B-A967-ADC28BBAA022}"/>
              </a:ext>
            </a:extLst>
          </p:cNvPr>
          <p:cNvPicPr>
            <a:picLocks noChangeAspect="1"/>
          </p:cNvPicPr>
          <p:nvPr/>
        </p:nvPicPr>
        <p:blipFill>
          <a:blip r:embed="rId2"/>
          <a:stretch>
            <a:fillRect/>
          </a:stretch>
        </p:blipFill>
        <p:spPr>
          <a:xfrm>
            <a:off x="0" y="0"/>
            <a:ext cx="8354890" cy="6858000"/>
          </a:xfrm>
          <a:prstGeom prst="rect">
            <a:avLst/>
          </a:prstGeom>
        </p:spPr>
      </p:pic>
      <p:pic>
        <p:nvPicPr>
          <p:cNvPr id="3" name="Picture 2">
            <a:extLst>
              <a:ext uri="{FF2B5EF4-FFF2-40B4-BE49-F238E27FC236}">
                <a16:creationId xmlns:a16="http://schemas.microsoft.com/office/drawing/2014/main" id="{C30ACD72-5D79-41DF-9C78-3C1206BE7DD7}"/>
              </a:ext>
            </a:extLst>
          </p:cNvPr>
          <p:cNvPicPr>
            <a:picLocks noChangeAspect="1"/>
          </p:cNvPicPr>
          <p:nvPr/>
        </p:nvPicPr>
        <p:blipFill>
          <a:blip r:embed="rId3"/>
          <a:stretch>
            <a:fillRect/>
          </a:stretch>
        </p:blipFill>
        <p:spPr>
          <a:xfrm>
            <a:off x="6240016" y="1700808"/>
            <a:ext cx="5893594" cy="5114601"/>
          </a:xfrm>
          <a:prstGeom prst="rect">
            <a:avLst/>
          </a:prstGeom>
        </p:spPr>
      </p:pic>
    </p:spTree>
    <p:extLst>
      <p:ext uri="{BB962C8B-B14F-4D97-AF65-F5344CB8AC3E}">
        <p14:creationId xmlns:p14="http://schemas.microsoft.com/office/powerpoint/2010/main" val="2397685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E1941C-4731-48C3-99E6-43D5EE750199}"/>
              </a:ext>
            </a:extLst>
          </p:cNvPr>
          <p:cNvPicPr>
            <a:picLocks noChangeAspect="1"/>
          </p:cNvPicPr>
          <p:nvPr/>
        </p:nvPicPr>
        <p:blipFill>
          <a:blip r:embed="rId2"/>
          <a:stretch>
            <a:fillRect/>
          </a:stretch>
        </p:blipFill>
        <p:spPr>
          <a:xfrm>
            <a:off x="0" y="0"/>
            <a:ext cx="8354890" cy="6858000"/>
          </a:xfrm>
          <a:prstGeom prst="rect">
            <a:avLst/>
          </a:prstGeom>
        </p:spPr>
      </p:pic>
      <p:pic>
        <p:nvPicPr>
          <p:cNvPr id="3" name="Picture 2">
            <a:extLst>
              <a:ext uri="{FF2B5EF4-FFF2-40B4-BE49-F238E27FC236}">
                <a16:creationId xmlns:a16="http://schemas.microsoft.com/office/drawing/2014/main" id="{8D50B089-B712-45C5-8478-3A4BB74FAF26}"/>
              </a:ext>
            </a:extLst>
          </p:cNvPr>
          <p:cNvPicPr>
            <a:picLocks noChangeAspect="1"/>
          </p:cNvPicPr>
          <p:nvPr/>
        </p:nvPicPr>
        <p:blipFill>
          <a:blip r:embed="rId3"/>
          <a:stretch>
            <a:fillRect/>
          </a:stretch>
        </p:blipFill>
        <p:spPr>
          <a:xfrm>
            <a:off x="6240016" y="1700808"/>
            <a:ext cx="5893594" cy="5114601"/>
          </a:xfrm>
          <a:prstGeom prst="rect">
            <a:avLst/>
          </a:prstGeom>
        </p:spPr>
      </p:pic>
    </p:spTree>
    <p:extLst>
      <p:ext uri="{BB962C8B-B14F-4D97-AF65-F5344CB8AC3E}">
        <p14:creationId xmlns:p14="http://schemas.microsoft.com/office/powerpoint/2010/main" val="2172991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ECD619-4F6A-4EDC-8B2E-608A3EFAAF08}"/>
              </a:ext>
            </a:extLst>
          </p:cNvPr>
          <p:cNvPicPr>
            <a:picLocks noChangeAspect="1"/>
          </p:cNvPicPr>
          <p:nvPr/>
        </p:nvPicPr>
        <p:blipFill>
          <a:blip r:embed="rId2"/>
          <a:stretch>
            <a:fillRect/>
          </a:stretch>
        </p:blipFill>
        <p:spPr>
          <a:xfrm>
            <a:off x="0" y="0"/>
            <a:ext cx="8354890" cy="6858000"/>
          </a:xfrm>
          <a:prstGeom prst="rect">
            <a:avLst/>
          </a:prstGeom>
        </p:spPr>
      </p:pic>
      <p:pic>
        <p:nvPicPr>
          <p:cNvPr id="6" name="Picture 5">
            <a:extLst>
              <a:ext uri="{FF2B5EF4-FFF2-40B4-BE49-F238E27FC236}">
                <a16:creationId xmlns:a16="http://schemas.microsoft.com/office/drawing/2014/main" id="{8DA40F0A-64C3-4456-B6D2-3AC865359425}"/>
              </a:ext>
            </a:extLst>
          </p:cNvPr>
          <p:cNvPicPr>
            <a:picLocks noChangeAspect="1"/>
          </p:cNvPicPr>
          <p:nvPr/>
        </p:nvPicPr>
        <p:blipFill>
          <a:blip r:embed="rId3"/>
          <a:stretch>
            <a:fillRect/>
          </a:stretch>
        </p:blipFill>
        <p:spPr>
          <a:xfrm>
            <a:off x="6240016" y="1700808"/>
            <a:ext cx="5893594" cy="5114601"/>
          </a:xfrm>
          <a:prstGeom prst="rect">
            <a:avLst/>
          </a:prstGeom>
        </p:spPr>
      </p:pic>
    </p:spTree>
    <p:extLst>
      <p:ext uri="{BB962C8B-B14F-4D97-AF65-F5344CB8AC3E}">
        <p14:creationId xmlns:p14="http://schemas.microsoft.com/office/powerpoint/2010/main" val="908474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7ED587-BF2E-4369-949F-224E23B2D43D}"/>
              </a:ext>
            </a:extLst>
          </p:cNvPr>
          <p:cNvPicPr>
            <a:picLocks noChangeAspect="1"/>
          </p:cNvPicPr>
          <p:nvPr/>
        </p:nvPicPr>
        <p:blipFill>
          <a:blip r:embed="rId2"/>
          <a:stretch>
            <a:fillRect/>
          </a:stretch>
        </p:blipFill>
        <p:spPr>
          <a:xfrm>
            <a:off x="0" y="0"/>
            <a:ext cx="8354890" cy="6858000"/>
          </a:xfrm>
          <a:prstGeom prst="rect">
            <a:avLst/>
          </a:prstGeom>
        </p:spPr>
      </p:pic>
      <p:pic>
        <p:nvPicPr>
          <p:cNvPr id="4" name="Picture 3">
            <a:extLst>
              <a:ext uri="{FF2B5EF4-FFF2-40B4-BE49-F238E27FC236}">
                <a16:creationId xmlns:a16="http://schemas.microsoft.com/office/drawing/2014/main" id="{158BF75B-7433-4BC9-9F4A-A5241EE35457}"/>
              </a:ext>
            </a:extLst>
          </p:cNvPr>
          <p:cNvPicPr>
            <a:picLocks noChangeAspect="1"/>
          </p:cNvPicPr>
          <p:nvPr/>
        </p:nvPicPr>
        <p:blipFill>
          <a:blip r:embed="rId3"/>
          <a:stretch>
            <a:fillRect/>
          </a:stretch>
        </p:blipFill>
        <p:spPr>
          <a:xfrm>
            <a:off x="6240016" y="1700808"/>
            <a:ext cx="5900738" cy="5121734"/>
          </a:xfrm>
          <a:prstGeom prst="rect">
            <a:avLst/>
          </a:prstGeom>
        </p:spPr>
      </p:pic>
    </p:spTree>
    <p:extLst>
      <p:ext uri="{BB962C8B-B14F-4D97-AF65-F5344CB8AC3E}">
        <p14:creationId xmlns:p14="http://schemas.microsoft.com/office/powerpoint/2010/main" val="1547822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DBAFAF-0108-4AFC-81B6-9C093E1F9E35}"/>
              </a:ext>
            </a:extLst>
          </p:cNvPr>
          <p:cNvPicPr>
            <a:picLocks noChangeAspect="1"/>
          </p:cNvPicPr>
          <p:nvPr/>
        </p:nvPicPr>
        <p:blipFill>
          <a:blip r:embed="rId2"/>
          <a:stretch>
            <a:fillRect/>
          </a:stretch>
        </p:blipFill>
        <p:spPr>
          <a:xfrm>
            <a:off x="0" y="0"/>
            <a:ext cx="7128363" cy="6858000"/>
          </a:xfrm>
          <a:prstGeom prst="rect">
            <a:avLst/>
          </a:prstGeom>
        </p:spPr>
      </p:pic>
      <p:pic>
        <p:nvPicPr>
          <p:cNvPr id="2" name="Picture 1">
            <a:extLst>
              <a:ext uri="{FF2B5EF4-FFF2-40B4-BE49-F238E27FC236}">
                <a16:creationId xmlns:a16="http://schemas.microsoft.com/office/drawing/2014/main" id="{A8BBEBDB-065D-403A-BEE6-89E4366988A1}"/>
              </a:ext>
            </a:extLst>
          </p:cNvPr>
          <p:cNvPicPr>
            <a:picLocks noChangeAspect="1"/>
          </p:cNvPicPr>
          <p:nvPr/>
        </p:nvPicPr>
        <p:blipFill>
          <a:blip r:embed="rId3"/>
          <a:stretch>
            <a:fillRect/>
          </a:stretch>
        </p:blipFill>
        <p:spPr>
          <a:xfrm>
            <a:off x="6744072" y="1700808"/>
            <a:ext cx="5414963" cy="5086068"/>
          </a:xfrm>
          <a:prstGeom prst="rect">
            <a:avLst/>
          </a:prstGeom>
        </p:spPr>
      </p:pic>
    </p:spTree>
    <p:extLst>
      <p:ext uri="{BB962C8B-B14F-4D97-AF65-F5344CB8AC3E}">
        <p14:creationId xmlns:p14="http://schemas.microsoft.com/office/powerpoint/2010/main" val="417705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5395EA-ACD6-4E72-ACC4-87DB7D48184A}"/>
              </a:ext>
            </a:extLst>
          </p:cNvPr>
          <p:cNvPicPr>
            <a:picLocks noChangeAspect="1"/>
          </p:cNvPicPr>
          <p:nvPr/>
        </p:nvPicPr>
        <p:blipFill>
          <a:blip r:embed="rId2"/>
          <a:stretch>
            <a:fillRect/>
          </a:stretch>
        </p:blipFill>
        <p:spPr>
          <a:xfrm>
            <a:off x="0" y="0"/>
            <a:ext cx="9297865" cy="6858000"/>
          </a:xfrm>
          <a:prstGeom prst="rect">
            <a:avLst/>
          </a:prstGeom>
        </p:spPr>
      </p:pic>
      <p:pic>
        <p:nvPicPr>
          <p:cNvPr id="4" name="Picture 3">
            <a:extLst>
              <a:ext uri="{FF2B5EF4-FFF2-40B4-BE49-F238E27FC236}">
                <a16:creationId xmlns:a16="http://schemas.microsoft.com/office/drawing/2014/main" id="{9796A3A0-4185-4F3E-9990-EE47A8F58E49}"/>
              </a:ext>
            </a:extLst>
          </p:cNvPr>
          <p:cNvPicPr>
            <a:picLocks noChangeAspect="1"/>
          </p:cNvPicPr>
          <p:nvPr/>
        </p:nvPicPr>
        <p:blipFill>
          <a:blip r:embed="rId3"/>
          <a:stretch>
            <a:fillRect/>
          </a:stretch>
        </p:blipFill>
        <p:spPr>
          <a:xfrm>
            <a:off x="5591944" y="3422345"/>
            <a:ext cx="6552728" cy="3377293"/>
          </a:xfrm>
          <a:prstGeom prst="rect">
            <a:avLst/>
          </a:prstGeom>
        </p:spPr>
      </p:pic>
    </p:spTree>
    <p:extLst>
      <p:ext uri="{BB962C8B-B14F-4D97-AF65-F5344CB8AC3E}">
        <p14:creationId xmlns:p14="http://schemas.microsoft.com/office/powerpoint/2010/main" val="3754685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71A32-3C89-4D7F-9EA1-133670CB72E1}"/>
              </a:ext>
            </a:extLst>
          </p:cNvPr>
          <p:cNvSpPr txBox="1">
            <a:spLocks/>
          </p:cNvSpPr>
          <p:nvPr/>
        </p:nvSpPr>
        <p:spPr bwMode="gray">
          <a:xfrm>
            <a:off x="1415480" y="357336"/>
            <a:ext cx="8856984" cy="1224136"/>
          </a:xfrm>
          <a:prstGeom prst="rect">
            <a:avLst/>
          </a:prstGeom>
        </p:spPr>
        <p:txBody>
          <a:bodyPr vert="horz" lIns="0" tIns="0" rIns="0" bIns="0" rtlCol="0" anchor="t" anchorCtr="0">
            <a:noAutofit/>
          </a:bodyPr>
          <a:lstStyle>
            <a:lvl1pPr algn="l" defTabSz="684213" rtl="0" eaLnBrk="0" fontAlgn="base" hangingPunct="0">
              <a:spcBef>
                <a:spcPct val="0"/>
              </a:spcBef>
              <a:spcAft>
                <a:spcPct val="0"/>
              </a:spcAft>
              <a:defRPr sz="2400" b="1" kern="1200" spc="-38">
                <a:solidFill>
                  <a:srgbClr val="51534A"/>
                </a:solidFill>
                <a:latin typeface="+mj-lt"/>
                <a:ea typeface="+mj-ea"/>
                <a:cs typeface="+mj-cs"/>
              </a:defRPr>
            </a:lvl1pPr>
            <a:lvl2pPr algn="l" defTabSz="684213" rtl="0" eaLnBrk="0" fontAlgn="base" hangingPunct="0">
              <a:spcBef>
                <a:spcPct val="0"/>
              </a:spcBef>
              <a:spcAft>
                <a:spcPct val="0"/>
              </a:spcAft>
              <a:defRPr sz="2400" b="1">
                <a:solidFill>
                  <a:srgbClr val="51534A"/>
                </a:solidFill>
                <a:latin typeface="Arial" panose="020B0604020202020204" pitchFamily="34" charset="0"/>
              </a:defRPr>
            </a:lvl2pPr>
            <a:lvl3pPr algn="l" defTabSz="684213" rtl="0" eaLnBrk="0" fontAlgn="base" hangingPunct="0">
              <a:spcBef>
                <a:spcPct val="0"/>
              </a:spcBef>
              <a:spcAft>
                <a:spcPct val="0"/>
              </a:spcAft>
              <a:defRPr sz="2400" b="1">
                <a:solidFill>
                  <a:srgbClr val="51534A"/>
                </a:solidFill>
                <a:latin typeface="Arial" panose="020B0604020202020204" pitchFamily="34" charset="0"/>
              </a:defRPr>
            </a:lvl3pPr>
            <a:lvl4pPr algn="l" defTabSz="684213" rtl="0" eaLnBrk="0" fontAlgn="base" hangingPunct="0">
              <a:spcBef>
                <a:spcPct val="0"/>
              </a:spcBef>
              <a:spcAft>
                <a:spcPct val="0"/>
              </a:spcAft>
              <a:defRPr sz="2400" b="1">
                <a:solidFill>
                  <a:srgbClr val="51534A"/>
                </a:solidFill>
                <a:latin typeface="Arial" panose="020B0604020202020204" pitchFamily="34" charset="0"/>
              </a:defRPr>
            </a:lvl4pPr>
            <a:lvl5pPr algn="l" defTabSz="684213" rtl="0" eaLnBrk="0" fontAlgn="base" hangingPunct="0">
              <a:spcBef>
                <a:spcPct val="0"/>
              </a:spcBef>
              <a:spcAft>
                <a:spcPct val="0"/>
              </a:spcAft>
              <a:defRPr sz="2400" b="1">
                <a:solidFill>
                  <a:srgbClr val="51534A"/>
                </a:solidFill>
                <a:latin typeface="Arial" panose="020B0604020202020204" pitchFamily="34" charset="0"/>
              </a:defRPr>
            </a:lvl5pPr>
            <a:lvl6pPr marL="457200" algn="l" defTabSz="684213" rtl="0" fontAlgn="base">
              <a:spcBef>
                <a:spcPct val="0"/>
              </a:spcBef>
              <a:spcAft>
                <a:spcPct val="0"/>
              </a:spcAft>
              <a:defRPr sz="2400" b="1">
                <a:solidFill>
                  <a:srgbClr val="51534A"/>
                </a:solidFill>
                <a:latin typeface="Arial" panose="020B0604020202020204" pitchFamily="34" charset="0"/>
              </a:defRPr>
            </a:lvl6pPr>
            <a:lvl7pPr marL="914400" algn="l" defTabSz="684213" rtl="0" fontAlgn="base">
              <a:spcBef>
                <a:spcPct val="0"/>
              </a:spcBef>
              <a:spcAft>
                <a:spcPct val="0"/>
              </a:spcAft>
              <a:defRPr sz="2400" b="1">
                <a:solidFill>
                  <a:srgbClr val="51534A"/>
                </a:solidFill>
                <a:latin typeface="Arial" panose="020B0604020202020204" pitchFamily="34" charset="0"/>
              </a:defRPr>
            </a:lvl7pPr>
            <a:lvl8pPr marL="1371600" algn="l" defTabSz="684213" rtl="0" fontAlgn="base">
              <a:spcBef>
                <a:spcPct val="0"/>
              </a:spcBef>
              <a:spcAft>
                <a:spcPct val="0"/>
              </a:spcAft>
              <a:defRPr sz="2400" b="1">
                <a:solidFill>
                  <a:srgbClr val="51534A"/>
                </a:solidFill>
                <a:latin typeface="Arial" panose="020B0604020202020204" pitchFamily="34" charset="0"/>
              </a:defRPr>
            </a:lvl8pPr>
            <a:lvl9pPr marL="1828800" algn="l" defTabSz="684213" rtl="0" fontAlgn="base">
              <a:spcBef>
                <a:spcPct val="0"/>
              </a:spcBef>
              <a:spcAft>
                <a:spcPct val="0"/>
              </a:spcAft>
              <a:defRPr sz="2400" b="1">
                <a:solidFill>
                  <a:srgbClr val="51534A"/>
                </a:solidFill>
                <a:latin typeface="Arial" panose="020B0604020202020204" pitchFamily="34" charset="0"/>
              </a:defRPr>
            </a:lvl9pPr>
          </a:lstStyle>
          <a:p>
            <a:pPr lvl="0" algn="ctr" defTabSz="685783" eaLnBrk="1" fontAlgn="auto" hangingPunct="1">
              <a:spcAft>
                <a:spcPts val="0"/>
              </a:spcAft>
              <a:defRPr/>
            </a:pPr>
            <a:r>
              <a:rPr lang="en-US" sz="2800" dirty="0">
                <a:solidFill>
                  <a:srgbClr val="003349"/>
                </a:solidFill>
                <a:latin typeface="Verdana" panose="020B0604030504040204" pitchFamily="34" charset="0"/>
                <a:ea typeface="Verdana" panose="020B0604030504040204" pitchFamily="34" charset="0"/>
                <a:cs typeface="Verdana" panose="020B0604030504040204" pitchFamily="34" charset="0"/>
              </a:rPr>
              <a:t>Peresoft’s products will now display in your Sage 300cloud Web menu</a:t>
            </a:r>
          </a:p>
        </p:txBody>
      </p:sp>
      <p:pic>
        <p:nvPicPr>
          <p:cNvPr id="4" name="Picture 3">
            <a:extLst>
              <a:ext uri="{FF2B5EF4-FFF2-40B4-BE49-F238E27FC236}">
                <a16:creationId xmlns:a16="http://schemas.microsoft.com/office/drawing/2014/main" id="{FB070E38-29DA-4A93-A70B-7C280BB22B0E}"/>
              </a:ext>
            </a:extLst>
          </p:cNvPr>
          <p:cNvPicPr>
            <a:picLocks noChangeAspect="1"/>
          </p:cNvPicPr>
          <p:nvPr/>
        </p:nvPicPr>
        <p:blipFill>
          <a:blip r:embed="rId3"/>
          <a:stretch>
            <a:fillRect/>
          </a:stretch>
        </p:blipFill>
        <p:spPr>
          <a:xfrm>
            <a:off x="4997147" y="1581472"/>
            <a:ext cx="6480720" cy="4402635"/>
          </a:xfrm>
          <a:prstGeom prst="rect">
            <a:avLst/>
          </a:prstGeom>
        </p:spPr>
      </p:pic>
      <p:sp>
        <p:nvSpPr>
          <p:cNvPr id="5" name="Title 1">
            <a:extLst>
              <a:ext uri="{FF2B5EF4-FFF2-40B4-BE49-F238E27FC236}">
                <a16:creationId xmlns:a16="http://schemas.microsoft.com/office/drawing/2014/main" id="{03134689-0238-4916-A28D-6E1D1615A5B9}"/>
              </a:ext>
            </a:extLst>
          </p:cNvPr>
          <p:cNvSpPr txBox="1">
            <a:spLocks/>
          </p:cNvSpPr>
          <p:nvPr/>
        </p:nvSpPr>
        <p:spPr bwMode="gray">
          <a:xfrm>
            <a:off x="714133" y="2420888"/>
            <a:ext cx="3600400" cy="2376264"/>
          </a:xfrm>
          <a:prstGeom prst="rect">
            <a:avLst/>
          </a:prstGeom>
        </p:spPr>
        <p:txBody>
          <a:bodyPr vert="horz" lIns="0" tIns="0" rIns="0" bIns="0" rtlCol="0" anchor="t" anchorCtr="0">
            <a:noAutofit/>
          </a:bodyPr>
          <a:lstStyle>
            <a:lvl1pPr algn="l" defTabSz="684213" rtl="0" eaLnBrk="0" fontAlgn="base" hangingPunct="0">
              <a:spcBef>
                <a:spcPct val="0"/>
              </a:spcBef>
              <a:spcAft>
                <a:spcPct val="0"/>
              </a:spcAft>
              <a:defRPr sz="2400" b="1" kern="1200" spc="-38">
                <a:solidFill>
                  <a:srgbClr val="51534A"/>
                </a:solidFill>
                <a:latin typeface="+mj-lt"/>
                <a:ea typeface="+mj-ea"/>
                <a:cs typeface="+mj-cs"/>
              </a:defRPr>
            </a:lvl1pPr>
            <a:lvl2pPr algn="l" defTabSz="684213" rtl="0" eaLnBrk="0" fontAlgn="base" hangingPunct="0">
              <a:spcBef>
                <a:spcPct val="0"/>
              </a:spcBef>
              <a:spcAft>
                <a:spcPct val="0"/>
              </a:spcAft>
              <a:defRPr sz="2400" b="1">
                <a:solidFill>
                  <a:srgbClr val="51534A"/>
                </a:solidFill>
                <a:latin typeface="Arial" panose="020B0604020202020204" pitchFamily="34" charset="0"/>
              </a:defRPr>
            </a:lvl2pPr>
            <a:lvl3pPr algn="l" defTabSz="684213" rtl="0" eaLnBrk="0" fontAlgn="base" hangingPunct="0">
              <a:spcBef>
                <a:spcPct val="0"/>
              </a:spcBef>
              <a:spcAft>
                <a:spcPct val="0"/>
              </a:spcAft>
              <a:defRPr sz="2400" b="1">
                <a:solidFill>
                  <a:srgbClr val="51534A"/>
                </a:solidFill>
                <a:latin typeface="Arial" panose="020B0604020202020204" pitchFamily="34" charset="0"/>
              </a:defRPr>
            </a:lvl3pPr>
            <a:lvl4pPr algn="l" defTabSz="684213" rtl="0" eaLnBrk="0" fontAlgn="base" hangingPunct="0">
              <a:spcBef>
                <a:spcPct val="0"/>
              </a:spcBef>
              <a:spcAft>
                <a:spcPct val="0"/>
              </a:spcAft>
              <a:defRPr sz="2400" b="1">
                <a:solidFill>
                  <a:srgbClr val="51534A"/>
                </a:solidFill>
                <a:latin typeface="Arial" panose="020B0604020202020204" pitchFamily="34" charset="0"/>
              </a:defRPr>
            </a:lvl4pPr>
            <a:lvl5pPr algn="l" defTabSz="684213" rtl="0" eaLnBrk="0" fontAlgn="base" hangingPunct="0">
              <a:spcBef>
                <a:spcPct val="0"/>
              </a:spcBef>
              <a:spcAft>
                <a:spcPct val="0"/>
              </a:spcAft>
              <a:defRPr sz="2400" b="1">
                <a:solidFill>
                  <a:srgbClr val="51534A"/>
                </a:solidFill>
                <a:latin typeface="Arial" panose="020B0604020202020204" pitchFamily="34" charset="0"/>
              </a:defRPr>
            </a:lvl5pPr>
            <a:lvl6pPr marL="457200" algn="l" defTabSz="684213" rtl="0" fontAlgn="base">
              <a:spcBef>
                <a:spcPct val="0"/>
              </a:spcBef>
              <a:spcAft>
                <a:spcPct val="0"/>
              </a:spcAft>
              <a:defRPr sz="2400" b="1">
                <a:solidFill>
                  <a:srgbClr val="51534A"/>
                </a:solidFill>
                <a:latin typeface="Arial" panose="020B0604020202020204" pitchFamily="34" charset="0"/>
              </a:defRPr>
            </a:lvl6pPr>
            <a:lvl7pPr marL="914400" algn="l" defTabSz="684213" rtl="0" fontAlgn="base">
              <a:spcBef>
                <a:spcPct val="0"/>
              </a:spcBef>
              <a:spcAft>
                <a:spcPct val="0"/>
              </a:spcAft>
              <a:defRPr sz="2400" b="1">
                <a:solidFill>
                  <a:srgbClr val="51534A"/>
                </a:solidFill>
                <a:latin typeface="Arial" panose="020B0604020202020204" pitchFamily="34" charset="0"/>
              </a:defRPr>
            </a:lvl7pPr>
            <a:lvl8pPr marL="1371600" algn="l" defTabSz="684213" rtl="0" fontAlgn="base">
              <a:spcBef>
                <a:spcPct val="0"/>
              </a:spcBef>
              <a:spcAft>
                <a:spcPct val="0"/>
              </a:spcAft>
              <a:defRPr sz="2400" b="1">
                <a:solidFill>
                  <a:srgbClr val="51534A"/>
                </a:solidFill>
                <a:latin typeface="Arial" panose="020B0604020202020204" pitchFamily="34" charset="0"/>
              </a:defRPr>
            </a:lvl8pPr>
            <a:lvl9pPr marL="1828800" algn="l" defTabSz="684213" rtl="0" fontAlgn="base">
              <a:spcBef>
                <a:spcPct val="0"/>
              </a:spcBef>
              <a:spcAft>
                <a:spcPct val="0"/>
              </a:spcAft>
              <a:defRPr sz="2400" b="1">
                <a:solidFill>
                  <a:srgbClr val="51534A"/>
                </a:solidFill>
                <a:latin typeface="Arial" panose="020B0604020202020204" pitchFamily="34" charset="0"/>
              </a:defRPr>
            </a:lvl9pPr>
          </a:lstStyle>
          <a:p>
            <a:pPr lvl="0" defTabSz="685783" eaLnBrk="1" fontAlgn="auto" hangingPunct="1">
              <a:spcAft>
                <a:spcPts val="0"/>
              </a:spcAft>
              <a:defRPr/>
            </a:pPr>
            <a:r>
              <a:rPr lang="en-US" sz="1800" b="0" dirty="0">
                <a:solidFill>
                  <a:srgbClr val="003349"/>
                </a:solidFill>
                <a:latin typeface="Verdana" panose="020B0604030504040204" pitchFamily="34" charset="0"/>
                <a:ea typeface="Verdana" panose="020B0604030504040204" pitchFamily="34" charset="0"/>
                <a:cs typeface="Verdana" panose="020B0604030504040204" pitchFamily="34" charset="0"/>
              </a:rPr>
              <a:t>Written in the Sage SDK, Peresoft new Web </a:t>
            </a:r>
            <a:r>
              <a:rPr lang="en-US" sz="1800" b="0" dirty="0" err="1">
                <a:solidFill>
                  <a:srgbClr val="003349"/>
                </a:solidFill>
                <a:latin typeface="Verdana" panose="020B0604030504040204" pitchFamily="34" charset="0"/>
                <a:ea typeface="Verdana" panose="020B0604030504040204" pitchFamily="34" charset="0"/>
                <a:cs typeface="Verdana" panose="020B0604030504040204" pitchFamily="34" charset="0"/>
              </a:rPr>
              <a:t>Uis</a:t>
            </a:r>
            <a:r>
              <a:rPr lang="en-US" sz="1800" b="0" dirty="0">
                <a:solidFill>
                  <a:srgbClr val="003349"/>
                </a:solidFill>
                <a:latin typeface="Verdana" panose="020B0604030504040204" pitchFamily="34" charset="0"/>
                <a:ea typeface="Verdana" panose="020B0604030504040204" pitchFamily="34" charset="0"/>
                <a:cs typeface="Verdana" panose="020B0604030504040204" pitchFamily="34" charset="0"/>
              </a:rPr>
              <a:t> will give you access to your Sage 300 data across the web, anywhere in the world on your laptop, iPad, iPhone, or any device that will allow you to browse the internet.</a:t>
            </a:r>
          </a:p>
        </p:txBody>
      </p:sp>
    </p:spTree>
    <p:extLst>
      <p:ext uri="{BB962C8B-B14F-4D97-AF65-F5344CB8AC3E}">
        <p14:creationId xmlns:p14="http://schemas.microsoft.com/office/powerpoint/2010/main" val="67075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DBAD97-6034-4CE4-93E2-F83205D3F2E5}"/>
              </a:ext>
            </a:extLst>
          </p:cNvPr>
          <p:cNvPicPr>
            <a:picLocks noChangeAspect="1"/>
          </p:cNvPicPr>
          <p:nvPr/>
        </p:nvPicPr>
        <p:blipFill>
          <a:blip r:embed="rId2"/>
          <a:stretch>
            <a:fillRect/>
          </a:stretch>
        </p:blipFill>
        <p:spPr>
          <a:xfrm>
            <a:off x="1" y="2"/>
            <a:ext cx="8760295" cy="5754698"/>
          </a:xfrm>
          <a:prstGeom prst="rect">
            <a:avLst/>
          </a:prstGeom>
        </p:spPr>
      </p:pic>
      <p:pic>
        <p:nvPicPr>
          <p:cNvPr id="3" name="Picture 2">
            <a:extLst>
              <a:ext uri="{FF2B5EF4-FFF2-40B4-BE49-F238E27FC236}">
                <a16:creationId xmlns:a16="http://schemas.microsoft.com/office/drawing/2014/main" id="{1E872119-AED2-4876-8D5A-69349518CDEB}"/>
              </a:ext>
            </a:extLst>
          </p:cNvPr>
          <p:cNvPicPr>
            <a:picLocks noChangeAspect="1"/>
          </p:cNvPicPr>
          <p:nvPr/>
        </p:nvPicPr>
        <p:blipFill>
          <a:blip r:embed="rId3"/>
          <a:stretch>
            <a:fillRect/>
          </a:stretch>
        </p:blipFill>
        <p:spPr>
          <a:xfrm>
            <a:off x="7680176" y="3212976"/>
            <a:ext cx="4439816" cy="3596487"/>
          </a:xfrm>
          <a:prstGeom prst="rect">
            <a:avLst/>
          </a:prstGeom>
        </p:spPr>
      </p:pic>
    </p:spTree>
    <p:extLst>
      <p:ext uri="{BB962C8B-B14F-4D97-AF65-F5344CB8AC3E}">
        <p14:creationId xmlns:p14="http://schemas.microsoft.com/office/powerpoint/2010/main" val="3237057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34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3348CA-F341-41DC-89C1-919E6830EE5F}"/>
              </a:ext>
            </a:extLst>
          </p:cNvPr>
          <p:cNvPicPr>
            <a:picLocks noChangeAspect="1"/>
          </p:cNvPicPr>
          <p:nvPr/>
        </p:nvPicPr>
        <p:blipFill>
          <a:blip r:embed="rId3"/>
          <a:stretch>
            <a:fillRect/>
          </a:stretch>
        </p:blipFill>
        <p:spPr>
          <a:xfrm>
            <a:off x="0" y="0"/>
            <a:ext cx="8688288" cy="4108158"/>
          </a:xfrm>
          <a:prstGeom prst="rect">
            <a:avLst/>
          </a:prstGeom>
        </p:spPr>
      </p:pic>
      <p:pic>
        <p:nvPicPr>
          <p:cNvPr id="4" name="Picture 3">
            <a:extLst>
              <a:ext uri="{FF2B5EF4-FFF2-40B4-BE49-F238E27FC236}">
                <a16:creationId xmlns:a16="http://schemas.microsoft.com/office/drawing/2014/main" id="{CBF5DD33-5026-4E5F-B85D-FE6AE236E8D5}"/>
              </a:ext>
            </a:extLst>
          </p:cNvPr>
          <p:cNvPicPr>
            <a:picLocks noChangeAspect="1"/>
          </p:cNvPicPr>
          <p:nvPr/>
        </p:nvPicPr>
        <p:blipFill>
          <a:blip r:embed="rId4"/>
          <a:stretch>
            <a:fillRect/>
          </a:stretch>
        </p:blipFill>
        <p:spPr>
          <a:xfrm>
            <a:off x="5793878" y="1655975"/>
            <a:ext cx="6350794" cy="5157401"/>
          </a:xfrm>
          <a:prstGeom prst="rect">
            <a:avLst/>
          </a:prstGeom>
        </p:spPr>
      </p:pic>
    </p:spTree>
    <p:extLst>
      <p:ext uri="{BB962C8B-B14F-4D97-AF65-F5344CB8AC3E}">
        <p14:creationId xmlns:p14="http://schemas.microsoft.com/office/powerpoint/2010/main" val="3210449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1B5AB2-5ADA-4479-AF7B-84CE6382AD4B}"/>
              </a:ext>
            </a:extLst>
          </p:cNvPr>
          <p:cNvPicPr>
            <a:picLocks noChangeAspect="1"/>
          </p:cNvPicPr>
          <p:nvPr/>
        </p:nvPicPr>
        <p:blipFill>
          <a:blip r:embed="rId3"/>
          <a:stretch>
            <a:fillRect/>
          </a:stretch>
        </p:blipFill>
        <p:spPr>
          <a:xfrm>
            <a:off x="-1" y="0"/>
            <a:ext cx="8730762" cy="6858000"/>
          </a:xfrm>
          <a:prstGeom prst="rect">
            <a:avLst/>
          </a:prstGeom>
        </p:spPr>
      </p:pic>
      <p:pic>
        <p:nvPicPr>
          <p:cNvPr id="3" name="Picture 2">
            <a:extLst>
              <a:ext uri="{FF2B5EF4-FFF2-40B4-BE49-F238E27FC236}">
                <a16:creationId xmlns:a16="http://schemas.microsoft.com/office/drawing/2014/main" id="{06435031-3E55-4ECE-BF08-5439C3B77416}"/>
              </a:ext>
            </a:extLst>
          </p:cNvPr>
          <p:cNvPicPr>
            <a:picLocks noChangeAspect="1"/>
          </p:cNvPicPr>
          <p:nvPr/>
        </p:nvPicPr>
        <p:blipFill>
          <a:blip r:embed="rId4"/>
          <a:stretch>
            <a:fillRect/>
          </a:stretch>
        </p:blipFill>
        <p:spPr>
          <a:xfrm>
            <a:off x="5772447" y="1655975"/>
            <a:ext cx="6372225" cy="5157401"/>
          </a:xfrm>
          <a:prstGeom prst="rect">
            <a:avLst/>
          </a:prstGeom>
        </p:spPr>
      </p:pic>
    </p:spTree>
    <p:extLst>
      <p:ext uri="{BB962C8B-B14F-4D97-AF65-F5344CB8AC3E}">
        <p14:creationId xmlns:p14="http://schemas.microsoft.com/office/powerpoint/2010/main" val="868460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A6F551-FD11-4BFB-858C-32F20892CC48}"/>
              </a:ext>
            </a:extLst>
          </p:cNvPr>
          <p:cNvPicPr>
            <a:picLocks noChangeAspect="1"/>
          </p:cNvPicPr>
          <p:nvPr/>
        </p:nvPicPr>
        <p:blipFill>
          <a:blip r:embed="rId2"/>
          <a:stretch>
            <a:fillRect/>
          </a:stretch>
        </p:blipFill>
        <p:spPr>
          <a:xfrm>
            <a:off x="0" y="0"/>
            <a:ext cx="8730762" cy="6858000"/>
          </a:xfrm>
          <a:prstGeom prst="rect">
            <a:avLst/>
          </a:prstGeom>
        </p:spPr>
      </p:pic>
      <p:pic>
        <p:nvPicPr>
          <p:cNvPr id="2" name="Picture 1">
            <a:extLst>
              <a:ext uri="{FF2B5EF4-FFF2-40B4-BE49-F238E27FC236}">
                <a16:creationId xmlns:a16="http://schemas.microsoft.com/office/drawing/2014/main" id="{AD6CA96D-3F4D-40ED-909E-E373758619AF}"/>
              </a:ext>
            </a:extLst>
          </p:cNvPr>
          <p:cNvPicPr>
            <a:picLocks noChangeAspect="1"/>
          </p:cNvPicPr>
          <p:nvPr/>
        </p:nvPicPr>
        <p:blipFill>
          <a:blip r:embed="rId3"/>
          <a:stretch>
            <a:fillRect/>
          </a:stretch>
        </p:blipFill>
        <p:spPr>
          <a:xfrm>
            <a:off x="5519936" y="3717032"/>
            <a:ext cx="6620878" cy="3096343"/>
          </a:xfrm>
          <a:prstGeom prst="rect">
            <a:avLst/>
          </a:prstGeom>
        </p:spPr>
      </p:pic>
    </p:spTree>
    <p:extLst>
      <p:ext uri="{BB962C8B-B14F-4D97-AF65-F5344CB8AC3E}">
        <p14:creationId xmlns:p14="http://schemas.microsoft.com/office/powerpoint/2010/main" val="2078660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C94952-D52A-4AB8-9BB5-4DAFE769CE97}"/>
              </a:ext>
            </a:extLst>
          </p:cNvPr>
          <p:cNvPicPr>
            <a:picLocks noChangeAspect="1"/>
          </p:cNvPicPr>
          <p:nvPr/>
        </p:nvPicPr>
        <p:blipFill>
          <a:blip r:embed="rId2"/>
          <a:stretch>
            <a:fillRect/>
          </a:stretch>
        </p:blipFill>
        <p:spPr>
          <a:xfrm>
            <a:off x="0" y="0"/>
            <a:ext cx="12027723" cy="5112568"/>
          </a:xfrm>
          <a:prstGeom prst="rect">
            <a:avLst/>
          </a:prstGeom>
        </p:spPr>
      </p:pic>
      <p:pic>
        <p:nvPicPr>
          <p:cNvPr id="4" name="Picture 3">
            <a:extLst>
              <a:ext uri="{FF2B5EF4-FFF2-40B4-BE49-F238E27FC236}">
                <a16:creationId xmlns:a16="http://schemas.microsoft.com/office/drawing/2014/main" id="{6B90981D-B726-4DD0-9FFF-521ACC09C5D8}"/>
              </a:ext>
            </a:extLst>
          </p:cNvPr>
          <p:cNvPicPr>
            <a:picLocks noChangeAspect="1"/>
          </p:cNvPicPr>
          <p:nvPr/>
        </p:nvPicPr>
        <p:blipFill>
          <a:blip r:embed="rId3"/>
          <a:stretch>
            <a:fillRect/>
          </a:stretch>
        </p:blipFill>
        <p:spPr>
          <a:xfrm>
            <a:off x="239688" y="4149080"/>
            <a:ext cx="11712624" cy="2556657"/>
          </a:xfrm>
          <a:prstGeom prst="rect">
            <a:avLst/>
          </a:prstGeom>
        </p:spPr>
      </p:pic>
    </p:spTree>
    <p:extLst>
      <p:ext uri="{BB962C8B-B14F-4D97-AF65-F5344CB8AC3E}">
        <p14:creationId xmlns:p14="http://schemas.microsoft.com/office/powerpoint/2010/main" val="3803914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9BB2EFF-8BFF-4BB2-AEA0-9E144AB116C4}"/>
              </a:ext>
            </a:extLst>
          </p:cNvPr>
          <p:cNvPicPr>
            <a:picLocks noChangeAspect="1"/>
          </p:cNvPicPr>
          <p:nvPr/>
        </p:nvPicPr>
        <p:blipFill>
          <a:blip r:embed="rId2"/>
          <a:stretch>
            <a:fillRect/>
          </a:stretch>
        </p:blipFill>
        <p:spPr>
          <a:xfrm>
            <a:off x="0" y="-27384"/>
            <a:ext cx="12192000" cy="6604000"/>
          </a:xfrm>
          <a:prstGeom prst="rect">
            <a:avLst/>
          </a:prstGeom>
        </p:spPr>
      </p:pic>
      <p:pic>
        <p:nvPicPr>
          <p:cNvPr id="11" name="Picture 10">
            <a:extLst>
              <a:ext uri="{FF2B5EF4-FFF2-40B4-BE49-F238E27FC236}">
                <a16:creationId xmlns:a16="http://schemas.microsoft.com/office/drawing/2014/main" id="{D105A527-C7D9-4DE2-97A4-C3DED687B7A7}"/>
              </a:ext>
            </a:extLst>
          </p:cNvPr>
          <p:cNvPicPr>
            <a:picLocks noChangeAspect="1"/>
          </p:cNvPicPr>
          <p:nvPr/>
        </p:nvPicPr>
        <p:blipFill>
          <a:blip r:embed="rId3"/>
          <a:stretch>
            <a:fillRect/>
          </a:stretch>
        </p:blipFill>
        <p:spPr>
          <a:xfrm>
            <a:off x="47328" y="4320480"/>
            <a:ext cx="4497805" cy="2492896"/>
          </a:xfrm>
          <a:prstGeom prst="rect">
            <a:avLst/>
          </a:prstGeom>
        </p:spPr>
      </p:pic>
    </p:spTree>
    <p:extLst>
      <p:ext uri="{BB962C8B-B14F-4D97-AF65-F5344CB8AC3E}">
        <p14:creationId xmlns:p14="http://schemas.microsoft.com/office/powerpoint/2010/main" val="3526836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819F53-BBAF-4C91-9922-CA8D7E612A45}"/>
              </a:ext>
            </a:extLst>
          </p:cNvPr>
          <p:cNvPicPr>
            <a:picLocks noChangeAspect="1"/>
          </p:cNvPicPr>
          <p:nvPr/>
        </p:nvPicPr>
        <p:blipFill>
          <a:blip r:embed="rId2"/>
          <a:stretch>
            <a:fillRect/>
          </a:stretch>
        </p:blipFill>
        <p:spPr>
          <a:xfrm>
            <a:off x="0" y="127000"/>
            <a:ext cx="12192000" cy="6604000"/>
          </a:xfrm>
          <a:prstGeom prst="rect">
            <a:avLst/>
          </a:prstGeom>
        </p:spPr>
      </p:pic>
      <p:pic>
        <p:nvPicPr>
          <p:cNvPr id="2" name="Picture 1">
            <a:extLst>
              <a:ext uri="{FF2B5EF4-FFF2-40B4-BE49-F238E27FC236}">
                <a16:creationId xmlns:a16="http://schemas.microsoft.com/office/drawing/2014/main" id="{BCB44873-078E-4ECD-B83F-2449AED564A1}"/>
              </a:ext>
            </a:extLst>
          </p:cNvPr>
          <p:cNvPicPr>
            <a:picLocks noChangeAspect="1"/>
          </p:cNvPicPr>
          <p:nvPr/>
        </p:nvPicPr>
        <p:blipFill>
          <a:blip r:embed="rId3"/>
          <a:stretch>
            <a:fillRect/>
          </a:stretch>
        </p:blipFill>
        <p:spPr>
          <a:xfrm>
            <a:off x="5015880" y="3861048"/>
            <a:ext cx="7101054" cy="2924944"/>
          </a:xfrm>
          <a:prstGeom prst="rect">
            <a:avLst/>
          </a:prstGeom>
        </p:spPr>
      </p:pic>
    </p:spTree>
    <p:extLst>
      <p:ext uri="{BB962C8B-B14F-4D97-AF65-F5344CB8AC3E}">
        <p14:creationId xmlns:p14="http://schemas.microsoft.com/office/powerpoint/2010/main" val="1265605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07747B-67FF-4BEF-AD88-5DDC6ED770B9}"/>
              </a:ext>
            </a:extLst>
          </p:cNvPr>
          <p:cNvPicPr>
            <a:picLocks noChangeAspect="1"/>
          </p:cNvPicPr>
          <p:nvPr/>
        </p:nvPicPr>
        <p:blipFill>
          <a:blip r:embed="rId2"/>
          <a:stretch>
            <a:fillRect/>
          </a:stretch>
        </p:blipFill>
        <p:spPr>
          <a:xfrm>
            <a:off x="0" y="0"/>
            <a:ext cx="8512651" cy="6858000"/>
          </a:xfrm>
          <a:prstGeom prst="rect">
            <a:avLst/>
          </a:prstGeom>
        </p:spPr>
      </p:pic>
      <p:pic>
        <p:nvPicPr>
          <p:cNvPr id="3" name="Picture 2">
            <a:extLst>
              <a:ext uri="{FF2B5EF4-FFF2-40B4-BE49-F238E27FC236}">
                <a16:creationId xmlns:a16="http://schemas.microsoft.com/office/drawing/2014/main" id="{C69CADB7-85F7-47D9-BA5F-5B4B0F4C5426}"/>
              </a:ext>
            </a:extLst>
          </p:cNvPr>
          <p:cNvPicPr>
            <a:picLocks noChangeAspect="1"/>
          </p:cNvPicPr>
          <p:nvPr/>
        </p:nvPicPr>
        <p:blipFill>
          <a:blip r:embed="rId3"/>
          <a:stretch>
            <a:fillRect/>
          </a:stretch>
        </p:blipFill>
        <p:spPr>
          <a:xfrm>
            <a:off x="6312024" y="2132856"/>
            <a:ext cx="5791200" cy="3533775"/>
          </a:xfrm>
          <a:prstGeom prst="rect">
            <a:avLst/>
          </a:prstGeom>
        </p:spPr>
      </p:pic>
    </p:spTree>
    <p:extLst>
      <p:ext uri="{BB962C8B-B14F-4D97-AF65-F5344CB8AC3E}">
        <p14:creationId xmlns:p14="http://schemas.microsoft.com/office/powerpoint/2010/main" val="774923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99B3BF-69AB-4BD8-B486-62C0AFBDB992}"/>
              </a:ext>
            </a:extLst>
          </p:cNvPr>
          <p:cNvPicPr>
            <a:picLocks noChangeAspect="1"/>
          </p:cNvPicPr>
          <p:nvPr/>
        </p:nvPicPr>
        <p:blipFill>
          <a:blip r:embed="rId2"/>
          <a:stretch>
            <a:fillRect/>
          </a:stretch>
        </p:blipFill>
        <p:spPr>
          <a:xfrm>
            <a:off x="0" y="0"/>
            <a:ext cx="8512651" cy="6858000"/>
          </a:xfrm>
          <a:prstGeom prst="rect">
            <a:avLst/>
          </a:prstGeom>
        </p:spPr>
      </p:pic>
      <p:pic>
        <p:nvPicPr>
          <p:cNvPr id="3" name="Picture 2">
            <a:extLst>
              <a:ext uri="{FF2B5EF4-FFF2-40B4-BE49-F238E27FC236}">
                <a16:creationId xmlns:a16="http://schemas.microsoft.com/office/drawing/2014/main" id="{2A63E35A-F14D-4528-B69B-E75B8B4895D4}"/>
              </a:ext>
            </a:extLst>
          </p:cNvPr>
          <p:cNvPicPr>
            <a:picLocks noChangeAspect="1"/>
          </p:cNvPicPr>
          <p:nvPr/>
        </p:nvPicPr>
        <p:blipFill>
          <a:blip r:embed="rId3"/>
          <a:stretch>
            <a:fillRect/>
          </a:stretch>
        </p:blipFill>
        <p:spPr>
          <a:xfrm>
            <a:off x="7377289" y="3032348"/>
            <a:ext cx="4767383" cy="3781028"/>
          </a:xfrm>
          <a:prstGeom prst="rect">
            <a:avLst/>
          </a:prstGeom>
        </p:spPr>
      </p:pic>
    </p:spTree>
    <p:extLst>
      <p:ext uri="{BB962C8B-B14F-4D97-AF65-F5344CB8AC3E}">
        <p14:creationId xmlns:p14="http://schemas.microsoft.com/office/powerpoint/2010/main" val="1882759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E357C1-7EA9-4DAA-8E04-15A49C4AE687}"/>
              </a:ext>
            </a:extLst>
          </p:cNvPr>
          <p:cNvPicPr>
            <a:picLocks noChangeAspect="1"/>
          </p:cNvPicPr>
          <p:nvPr/>
        </p:nvPicPr>
        <p:blipFill>
          <a:blip r:embed="rId2"/>
          <a:stretch>
            <a:fillRect/>
          </a:stretch>
        </p:blipFill>
        <p:spPr>
          <a:xfrm>
            <a:off x="-1" y="0"/>
            <a:ext cx="7688844" cy="4725144"/>
          </a:xfrm>
          <a:prstGeom prst="rect">
            <a:avLst/>
          </a:prstGeom>
        </p:spPr>
      </p:pic>
      <p:pic>
        <p:nvPicPr>
          <p:cNvPr id="4" name="Picture 3">
            <a:extLst>
              <a:ext uri="{FF2B5EF4-FFF2-40B4-BE49-F238E27FC236}">
                <a16:creationId xmlns:a16="http://schemas.microsoft.com/office/drawing/2014/main" id="{58369828-140C-4FBA-AAF7-B04DA013B44C}"/>
              </a:ext>
            </a:extLst>
          </p:cNvPr>
          <p:cNvPicPr>
            <a:picLocks noChangeAspect="1"/>
          </p:cNvPicPr>
          <p:nvPr/>
        </p:nvPicPr>
        <p:blipFill>
          <a:blip r:embed="rId3"/>
          <a:stretch>
            <a:fillRect/>
          </a:stretch>
        </p:blipFill>
        <p:spPr>
          <a:xfrm>
            <a:off x="7086958" y="2290554"/>
            <a:ext cx="5057714" cy="4522822"/>
          </a:xfrm>
          <a:prstGeom prst="rect">
            <a:avLst/>
          </a:prstGeom>
        </p:spPr>
      </p:pic>
    </p:spTree>
    <p:extLst>
      <p:ext uri="{BB962C8B-B14F-4D97-AF65-F5344CB8AC3E}">
        <p14:creationId xmlns:p14="http://schemas.microsoft.com/office/powerpoint/2010/main" val="2959557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CC683-C16E-42E7-9D87-7978AF9574BE}"/>
              </a:ext>
            </a:extLst>
          </p:cNvPr>
          <p:cNvSpPr txBox="1">
            <a:spLocks/>
          </p:cNvSpPr>
          <p:nvPr/>
        </p:nvSpPr>
        <p:spPr>
          <a:xfrm>
            <a:off x="1847528" y="423770"/>
            <a:ext cx="8496944" cy="1031822"/>
          </a:xfrm>
          <a:prstGeom prst="rect">
            <a:avLst/>
          </a:prstGeom>
        </p:spPr>
        <p:txBody>
          <a:bodyPr/>
          <a:lstStyle>
            <a:lvl1pPr algn="l" defTabSz="914377" rtl="0" eaLnBrk="1" latinLnBrk="0" hangingPunct="1">
              <a:lnSpc>
                <a:spcPct val="100000"/>
              </a:lnSpc>
              <a:spcBef>
                <a:spcPct val="0"/>
              </a:spcBef>
              <a:buNone/>
              <a:defRPr sz="3200" b="1" kern="1200" spc="-51" baseline="0">
                <a:solidFill>
                  <a:schemeClr val="bg1"/>
                </a:solidFill>
                <a:latin typeface="+mj-lt"/>
                <a:ea typeface="+mj-ea"/>
                <a:cs typeface="+mj-cs"/>
              </a:defRPr>
            </a:lvl1pPr>
          </a:lstStyle>
          <a:p>
            <a:r>
              <a:rPr lang="en-US" altLang="en-US" sz="6000" dirty="0">
                <a:solidFill>
                  <a:schemeClr val="bg2">
                    <a:lumMod val="10000"/>
                  </a:schemeClr>
                </a:solidFill>
              </a:rPr>
              <a:t>Feature </a:t>
            </a:r>
            <a:r>
              <a:rPr lang="en-US" altLang="en-US" sz="6000" dirty="0">
                <a:solidFill>
                  <a:srgbClr val="F58637"/>
                </a:solidFill>
              </a:rPr>
              <a:t>Rich</a:t>
            </a:r>
            <a:r>
              <a:rPr lang="en-US" altLang="en-US" sz="6000" dirty="0">
                <a:solidFill>
                  <a:schemeClr val="bg2">
                    <a:lumMod val="10000"/>
                  </a:schemeClr>
                </a:solidFill>
              </a:rPr>
              <a:t> And More</a:t>
            </a:r>
            <a:endParaRPr lang="en-ZA" altLang="en-US" sz="6000" dirty="0">
              <a:solidFill>
                <a:schemeClr val="bg2">
                  <a:lumMod val="10000"/>
                </a:schemeClr>
              </a:solidFill>
            </a:endParaRPr>
          </a:p>
        </p:txBody>
      </p:sp>
      <p:sp>
        <p:nvSpPr>
          <p:cNvPr id="3" name="Text Box 5">
            <a:extLst>
              <a:ext uri="{FF2B5EF4-FFF2-40B4-BE49-F238E27FC236}">
                <a16:creationId xmlns:a16="http://schemas.microsoft.com/office/drawing/2014/main" id="{DE15B942-0B92-450D-B114-C6A2840CDC79}"/>
              </a:ext>
            </a:extLst>
          </p:cNvPr>
          <p:cNvSpPr txBox="1">
            <a:spLocks noChangeArrowheads="1"/>
          </p:cNvSpPr>
          <p:nvPr/>
        </p:nvSpPr>
        <p:spPr bwMode="auto">
          <a:xfrm>
            <a:off x="1973264" y="1031876"/>
            <a:ext cx="4014787"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4" name="Text Box 6">
            <a:extLst>
              <a:ext uri="{FF2B5EF4-FFF2-40B4-BE49-F238E27FC236}">
                <a16:creationId xmlns:a16="http://schemas.microsoft.com/office/drawing/2014/main" id="{7E096046-170E-4F0D-A24D-8CA1B07A44C7}"/>
              </a:ext>
            </a:extLst>
          </p:cNvPr>
          <p:cNvSpPr txBox="1">
            <a:spLocks noChangeArrowheads="1"/>
          </p:cNvSpPr>
          <p:nvPr/>
        </p:nvSpPr>
        <p:spPr bwMode="auto">
          <a:xfrm>
            <a:off x="2109789" y="1431926"/>
            <a:ext cx="2852737"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5" name="TextBox 4">
            <a:extLst>
              <a:ext uri="{FF2B5EF4-FFF2-40B4-BE49-F238E27FC236}">
                <a16:creationId xmlns:a16="http://schemas.microsoft.com/office/drawing/2014/main" id="{13FE4645-92FB-4FC0-9125-ECFDA50B0489}"/>
              </a:ext>
            </a:extLst>
          </p:cNvPr>
          <p:cNvSpPr txBox="1"/>
          <p:nvPr/>
        </p:nvSpPr>
        <p:spPr>
          <a:xfrm>
            <a:off x="1292095" y="1844824"/>
            <a:ext cx="9607810" cy="677108"/>
          </a:xfrm>
          <a:prstGeom prst="rect">
            <a:avLst/>
          </a:prstGeom>
          <a:noFill/>
        </p:spPr>
        <p:txBody>
          <a:bodyPr wrap="square" rtlCol="0">
            <a:spAutoFit/>
          </a:bodyPr>
          <a:lstStyle/>
          <a:p>
            <a:pPr algn="ctr"/>
            <a:r>
              <a:rPr lang="en-US" dirty="0">
                <a:solidFill>
                  <a:schemeClr val="accent2">
                    <a:lumMod val="50000"/>
                  </a:schemeClr>
                </a:solidFill>
              </a:rPr>
              <a:t>Web UIs take all the features from the on-premise version in addition to adding new search features to improve the users’ experience and efficiency</a:t>
            </a:r>
            <a:endParaRPr lang="en-US" sz="1600" dirty="0">
              <a:solidFill>
                <a:schemeClr val="accent2">
                  <a:lumMod val="50000"/>
                </a:schemeClr>
              </a:solidFill>
            </a:endParaRPr>
          </a:p>
        </p:txBody>
      </p:sp>
      <p:pic>
        <p:nvPicPr>
          <p:cNvPr id="6" name="Picture 5">
            <a:extLst>
              <a:ext uri="{FF2B5EF4-FFF2-40B4-BE49-F238E27FC236}">
                <a16:creationId xmlns:a16="http://schemas.microsoft.com/office/drawing/2014/main" id="{A3B0ACB4-8D8D-4ADA-A627-86C1BB46DD1A}"/>
              </a:ext>
            </a:extLst>
          </p:cNvPr>
          <p:cNvPicPr>
            <a:picLocks noChangeAspect="1"/>
          </p:cNvPicPr>
          <p:nvPr/>
        </p:nvPicPr>
        <p:blipFill>
          <a:blip r:embed="rId2"/>
          <a:stretch>
            <a:fillRect/>
          </a:stretch>
        </p:blipFill>
        <p:spPr>
          <a:xfrm>
            <a:off x="2723357" y="3018218"/>
            <a:ext cx="6529388" cy="1547934"/>
          </a:xfrm>
          <a:prstGeom prst="rect">
            <a:avLst/>
          </a:prstGeom>
        </p:spPr>
      </p:pic>
      <p:pic>
        <p:nvPicPr>
          <p:cNvPr id="7" name="Picture 6">
            <a:extLst>
              <a:ext uri="{FF2B5EF4-FFF2-40B4-BE49-F238E27FC236}">
                <a16:creationId xmlns:a16="http://schemas.microsoft.com/office/drawing/2014/main" id="{BE9083AC-6135-4D60-AF5D-02C4E315BEF1}"/>
              </a:ext>
            </a:extLst>
          </p:cNvPr>
          <p:cNvPicPr>
            <a:picLocks noChangeAspect="1"/>
          </p:cNvPicPr>
          <p:nvPr/>
        </p:nvPicPr>
        <p:blipFill>
          <a:blip r:embed="rId3"/>
          <a:stretch>
            <a:fillRect/>
          </a:stretch>
        </p:blipFill>
        <p:spPr>
          <a:xfrm>
            <a:off x="3445668" y="4992352"/>
            <a:ext cx="5300663" cy="1605000"/>
          </a:xfrm>
          <a:prstGeom prst="rect">
            <a:avLst/>
          </a:prstGeom>
        </p:spPr>
      </p:pic>
    </p:spTree>
    <p:extLst>
      <p:ext uri="{BB962C8B-B14F-4D97-AF65-F5344CB8AC3E}">
        <p14:creationId xmlns:p14="http://schemas.microsoft.com/office/powerpoint/2010/main" val="35558359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4450DD-DF50-4E2A-BE70-707B9ADA8A3A}"/>
              </a:ext>
            </a:extLst>
          </p:cNvPr>
          <p:cNvPicPr>
            <a:picLocks noChangeAspect="1"/>
          </p:cNvPicPr>
          <p:nvPr/>
        </p:nvPicPr>
        <p:blipFill>
          <a:blip r:embed="rId2"/>
          <a:stretch>
            <a:fillRect/>
          </a:stretch>
        </p:blipFill>
        <p:spPr>
          <a:xfrm>
            <a:off x="0" y="0"/>
            <a:ext cx="6978650" cy="6858000"/>
          </a:xfrm>
          <a:prstGeom prst="rect">
            <a:avLst/>
          </a:prstGeom>
        </p:spPr>
      </p:pic>
      <p:pic>
        <p:nvPicPr>
          <p:cNvPr id="4" name="Picture 3">
            <a:extLst>
              <a:ext uri="{FF2B5EF4-FFF2-40B4-BE49-F238E27FC236}">
                <a16:creationId xmlns:a16="http://schemas.microsoft.com/office/drawing/2014/main" id="{5DC4A560-E9B9-4058-9D86-BE7F7C550C73}"/>
              </a:ext>
            </a:extLst>
          </p:cNvPr>
          <p:cNvPicPr>
            <a:picLocks noChangeAspect="1"/>
          </p:cNvPicPr>
          <p:nvPr/>
        </p:nvPicPr>
        <p:blipFill>
          <a:blip r:embed="rId3"/>
          <a:stretch>
            <a:fillRect/>
          </a:stretch>
        </p:blipFill>
        <p:spPr>
          <a:xfrm>
            <a:off x="6456040" y="2636912"/>
            <a:ext cx="5672138" cy="4180134"/>
          </a:xfrm>
          <a:prstGeom prst="rect">
            <a:avLst/>
          </a:prstGeom>
        </p:spPr>
      </p:pic>
    </p:spTree>
    <p:extLst>
      <p:ext uri="{BB962C8B-B14F-4D97-AF65-F5344CB8AC3E}">
        <p14:creationId xmlns:p14="http://schemas.microsoft.com/office/powerpoint/2010/main" val="15068939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CAC911-1CFA-43F0-9248-BF4ABF039335}"/>
              </a:ext>
            </a:extLst>
          </p:cNvPr>
          <p:cNvPicPr>
            <a:picLocks noChangeAspect="1"/>
          </p:cNvPicPr>
          <p:nvPr/>
        </p:nvPicPr>
        <p:blipFill>
          <a:blip r:embed="rId2"/>
          <a:stretch>
            <a:fillRect/>
          </a:stretch>
        </p:blipFill>
        <p:spPr>
          <a:xfrm>
            <a:off x="-24679" y="1"/>
            <a:ext cx="7128791" cy="5239074"/>
          </a:xfrm>
          <a:prstGeom prst="rect">
            <a:avLst/>
          </a:prstGeom>
        </p:spPr>
      </p:pic>
      <p:pic>
        <p:nvPicPr>
          <p:cNvPr id="3" name="Picture 2">
            <a:extLst>
              <a:ext uri="{FF2B5EF4-FFF2-40B4-BE49-F238E27FC236}">
                <a16:creationId xmlns:a16="http://schemas.microsoft.com/office/drawing/2014/main" id="{4666C59A-CCAB-4AD2-A3A2-963CC01BF109}"/>
              </a:ext>
            </a:extLst>
          </p:cNvPr>
          <p:cNvPicPr>
            <a:picLocks noChangeAspect="1"/>
          </p:cNvPicPr>
          <p:nvPr/>
        </p:nvPicPr>
        <p:blipFill>
          <a:blip r:embed="rId3"/>
          <a:stretch>
            <a:fillRect/>
          </a:stretch>
        </p:blipFill>
        <p:spPr>
          <a:xfrm>
            <a:off x="6564567" y="3717032"/>
            <a:ext cx="5580105" cy="3096584"/>
          </a:xfrm>
          <a:prstGeom prst="rect">
            <a:avLst/>
          </a:prstGeom>
        </p:spPr>
      </p:pic>
    </p:spTree>
    <p:extLst>
      <p:ext uri="{BB962C8B-B14F-4D97-AF65-F5344CB8AC3E}">
        <p14:creationId xmlns:p14="http://schemas.microsoft.com/office/powerpoint/2010/main" val="3569635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68035A-FF1F-4F88-8F6B-5A50FA86B1CC}"/>
              </a:ext>
            </a:extLst>
          </p:cNvPr>
          <p:cNvPicPr>
            <a:picLocks noChangeAspect="1"/>
          </p:cNvPicPr>
          <p:nvPr/>
        </p:nvPicPr>
        <p:blipFill>
          <a:blip r:embed="rId2"/>
          <a:stretch>
            <a:fillRect/>
          </a:stretch>
        </p:blipFill>
        <p:spPr>
          <a:xfrm>
            <a:off x="0" y="0"/>
            <a:ext cx="10679687" cy="6858000"/>
          </a:xfrm>
          <a:prstGeom prst="rect">
            <a:avLst/>
          </a:prstGeom>
        </p:spPr>
      </p:pic>
      <p:pic>
        <p:nvPicPr>
          <p:cNvPr id="4" name="Picture 3">
            <a:extLst>
              <a:ext uri="{FF2B5EF4-FFF2-40B4-BE49-F238E27FC236}">
                <a16:creationId xmlns:a16="http://schemas.microsoft.com/office/drawing/2014/main" id="{4934500B-034F-48C8-8D25-D447DC81DF8C}"/>
              </a:ext>
            </a:extLst>
          </p:cNvPr>
          <p:cNvPicPr>
            <a:picLocks noChangeAspect="1"/>
          </p:cNvPicPr>
          <p:nvPr/>
        </p:nvPicPr>
        <p:blipFill>
          <a:blip r:embed="rId3"/>
          <a:stretch>
            <a:fillRect/>
          </a:stretch>
        </p:blipFill>
        <p:spPr>
          <a:xfrm>
            <a:off x="7006753" y="3233912"/>
            <a:ext cx="5137919" cy="3579464"/>
          </a:xfrm>
          <a:prstGeom prst="rect">
            <a:avLst/>
          </a:prstGeom>
        </p:spPr>
      </p:pic>
    </p:spTree>
    <p:extLst>
      <p:ext uri="{BB962C8B-B14F-4D97-AF65-F5344CB8AC3E}">
        <p14:creationId xmlns:p14="http://schemas.microsoft.com/office/powerpoint/2010/main" val="2717877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660320-03CD-44A4-8342-77B5CE6107C4}"/>
              </a:ext>
            </a:extLst>
          </p:cNvPr>
          <p:cNvPicPr>
            <a:picLocks noChangeAspect="1"/>
          </p:cNvPicPr>
          <p:nvPr/>
        </p:nvPicPr>
        <p:blipFill>
          <a:blip r:embed="rId2"/>
          <a:stretch>
            <a:fillRect/>
          </a:stretch>
        </p:blipFill>
        <p:spPr>
          <a:xfrm>
            <a:off x="0" y="0"/>
            <a:ext cx="9249159" cy="5937207"/>
          </a:xfrm>
          <a:prstGeom prst="rect">
            <a:avLst/>
          </a:prstGeom>
        </p:spPr>
      </p:pic>
      <p:pic>
        <p:nvPicPr>
          <p:cNvPr id="2" name="Picture 1">
            <a:extLst>
              <a:ext uri="{FF2B5EF4-FFF2-40B4-BE49-F238E27FC236}">
                <a16:creationId xmlns:a16="http://schemas.microsoft.com/office/drawing/2014/main" id="{7A4EE5F2-CBFF-4F51-ADD7-98852B2C240D}"/>
              </a:ext>
            </a:extLst>
          </p:cNvPr>
          <p:cNvPicPr>
            <a:picLocks noChangeAspect="1"/>
          </p:cNvPicPr>
          <p:nvPr/>
        </p:nvPicPr>
        <p:blipFill>
          <a:blip r:embed="rId3"/>
          <a:stretch>
            <a:fillRect/>
          </a:stretch>
        </p:blipFill>
        <p:spPr>
          <a:xfrm>
            <a:off x="6067722" y="1784176"/>
            <a:ext cx="6076950" cy="5029200"/>
          </a:xfrm>
          <a:prstGeom prst="rect">
            <a:avLst/>
          </a:prstGeom>
        </p:spPr>
      </p:pic>
    </p:spTree>
    <p:extLst>
      <p:ext uri="{BB962C8B-B14F-4D97-AF65-F5344CB8AC3E}">
        <p14:creationId xmlns:p14="http://schemas.microsoft.com/office/powerpoint/2010/main" val="3304138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F4247E-D196-4BF7-9828-12EFB042519E}"/>
              </a:ext>
            </a:extLst>
          </p:cNvPr>
          <p:cNvPicPr>
            <a:picLocks noChangeAspect="1"/>
          </p:cNvPicPr>
          <p:nvPr/>
        </p:nvPicPr>
        <p:blipFill>
          <a:blip r:embed="rId2"/>
          <a:stretch>
            <a:fillRect/>
          </a:stretch>
        </p:blipFill>
        <p:spPr>
          <a:xfrm>
            <a:off x="0" y="0"/>
            <a:ext cx="8370558" cy="5373216"/>
          </a:xfrm>
          <a:prstGeom prst="rect">
            <a:avLst/>
          </a:prstGeom>
        </p:spPr>
      </p:pic>
      <p:pic>
        <p:nvPicPr>
          <p:cNvPr id="2" name="Picture 1">
            <a:extLst>
              <a:ext uri="{FF2B5EF4-FFF2-40B4-BE49-F238E27FC236}">
                <a16:creationId xmlns:a16="http://schemas.microsoft.com/office/drawing/2014/main" id="{7DC9B472-4242-477B-8C9E-E305EBFC24A9}"/>
              </a:ext>
            </a:extLst>
          </p:cNvPr>
          <p:cNvPicPr>
            <a:picLocks noChangeAspect="1"/>
          </p:cNvPicPr>
          <p:nvPr/>
        </p:nvPicPr>
        <p:blipFill>
          <a:blip r:embed="rId3"/>
          <a:stretch>
            <a:fillRect/>
          </a:stretch>
        </p:blipFill>
        <p:spPr>
          <a:xfrm>
            <a:off x="6067722" y="1784176"/>
            <a:ext cx="6076950" cy="5029200"/>
          </a:xfrm>
          <a:prstGeom prst="rect">
            <a:avLst/>
          </a:prstGeom>
        </p:spPr>
      </p:pic>
    </p:spTree>
    <p:extLst>
      <p:ext uri="{BB962C8B-B14F-4D97-AF65-F5344CB8AC3E}">
        <p14:creationId xmlns:p14="http://schemas.microsoft.com/office/powerpoint/2010/main" val="17601230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AD90CF-7938-47A3-B239-3C88BBCE256B}"/>
              </a:ext>
            </a:extLst>
          </p:cNvPr>
          <p:cNvPicPr>
            <a:picLocks noChangeAspect="1"/>
          </p:cNvPicPr>
          <p:nvPr/>
        </p:nvPicPr>
        <p:blipFill>
          <a:blip r:embed="rId2"/>
          <a:stretch>
            <a:fillRect/>
          </a:stretch>
        </p:blipFill>
        <p:spPr>
          <a:xfrm>
            <a:off x="0" y="127000"/>
            <a:ext cx="10748824" cy="5822280"/>
          </a:xfrm>
          <a:prstGeom prst="rect">
            <a:avLst/>
          </a:prstGeom>
        </p:spPr>
      </p:pic>
      <p:pic>
        <p:nvPicPr>
          <p:cNvPr id="4" name="Picture 3">
            <a:extLst>
              <a:ext uri="{FF2B5EF4-FFF2-40B4-BE49-F238E27FC236}">
                <a16:creationId xmlns:a16="http://schemas.microsoft.com/office/drawing/2014/main" id="{3045DFD3-F1F7-4325-AF8F-44B459AEBD43}"/>
              </a:ext>
            </a:extLst>
          </p:cNvPr>
          <p:cNvPicPr>
            <a:picLocks noChangeAspect="1"/>
          </p:cNvPicPr>
          <p:nvPr/>
        </p:nvPicPr>
        <p:blipFill>
          <a:blip r:embed="rId3"/>
          <a:stretch>
            <a:fillRect/>
          </a:stretch>
        </p:blipFill>
        <p:spPr>
          <a:xfrm>
            <a:off x="6985649" y="3024337"/>
            <a:ext cx="5159023" cy="3789039"/>
          </a:xfrm>
          <a:prstGeom prst="rect">
            <a:avLst/>
          </a:prstGeom>
        </p:spPr>
      </p:pic>
    </p:spTree>
    <p:extLst>
      <p:ext uri="{BB962C8B-B14F-4D97-AF65-F5344CB8AC3E}">
        <p14:creationId xmlns:p14="http://schemas.microsoft.com/office/powerpoint/2010/main" val="36141244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4DB6DD-04AD-4A0B-A7F5-144F8795E885}"/>
              </a:ext>
            </a:extLst>
          </p:cNvPr>
          <p:cNvPicPr>
            <a:picLocks noChangeAspect="1"/>
          </p:cNvPicPr>
          <p:nvPr/>
        </p:nvPicPr>
        <p:blipFill>
          <a:blip r:embed="rId2"/>
          <a:stretch>
            <a:fillRect/>
          </a:stretch>
        </p:blipFill>
        <p:spPr>
          <a:xfrm>
            <a:off x="0" y="812499"/>
            <a:ext cx="9912424" cy="4254571"/>
          </a:xfrm>
          <a:prstGeom prst="rect">
            <a:avLst/>
          </a:prstGeom>
        </p:spPr>
      </p:pic>
      <p:pic>
        <p:nvPicPr>
          <p:cNvPr id="4" name="Picture 3">
            <a:extLst>
              <a:ext uri="{FF2B5EF4-FFF2-40B4-BE49-F238E27FC236}">
                <a16:creationId xmlns:a16="http://schemas.microsoft.com/office/drawing/2014/main" id="{1A04A1EF-4F87-4A16-88E2-76A20C9E76CD}"/>
              </a:ext>
            </a:extLst>
          </p:cNvPr>
          <p:cNvPicPr>
            <a:picLocks noChangeAspect="1"/>
          </p:cNvPicPr>
          <p:nvPr/>
        </p:nvPicPr>
        <p:blipFill>
          <a:blip r:embed="rId3"/>
          <a:stretch>
            <a:fillRect/>
          </a:stretch>
        </p:blipFill>
        <p:spPr>
          <a:xfrm>
            <a:off x="4367808" y="3384375"/>
            <a:ext cx="7747255" cy="3429001"/>
          </a:xfrm>
          <a:prstGeom prst="rect">
            <a:avLst/>
          </a:prstGeom>
        </p:spPr>
      </p:pic>
    </p:spTree>
    <p:extLst>
      <p:ext uri="{BB962C8B-B14F-4D97-AF65-F5344CB8AC3E}">
        <p14:creationId xmlns:p14="http://schemas.microsoft.com/office/powerpoint/2010/main" val="3006504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C6A187-F025-4F84-A650-2A5D2A5DD315}"/>
              </a:ext>
            </a:extLst>
          </p:cNvPr>
          <p:cNvPicPr>
            <a:picLocks noChangeAspect="1"/>
          </p:cNvPicPr>
          <p:nvPr/>
        </p:nvPicPr>
        <p:blipFill>
          <a:blip r:embed="rId2"/>
          <a:stretch>
            <a:fillRect/>
          </a:stretch>
        </p:blipFill>
        <p:spPr>
          <a:xfrm>
            <a:off x="0" y="0"/>
            <a:ext cx="7608506" cy="6381328"/>
          </a:xfrm>
          <a:prstGeom prst="rect">
            <a:avLst/>
          </a:prstGeom>
        </p:spPr>
      </p:pic>
      <p:pic>
        <p:nvPicPr>
          <p:cNvPr id="4" name="Picture 3">
            <a:extLst>
              <a:ext uri="{FF2B5EF4-FFF2-40B4-BE49-F238E27FC236}">
                <a16:creationId xmlns:a16="http://schemas.microsoft.com/office/drawing/2014/main" id="{DC7A2942-CE63-421E-9CAB-D81C78E6112E}"/>
              </a:ext>
            </a:extLst>
          </p:cNvPr>
          <p:cNvPicPr>
            <a:picLocks noChangeAspect="1"/>
          </p:cNvPicPr>
          <p:nvPr/>
        </p:nvPicPr>
        <p:blipFill>
          <a:blip r:embed="rId3"/>
          <a:stretch>
            <a:fillRect/>
          </a:stretch>
        </p:blipFill>
        <p:spPr>
          <a:xfrm>
            <a:off x="6290703" y="2520280"/>
            <a:ext cx="5853969" cy="4293096"/>
          </a:xfrm>
          <a:prstGeom prst="rect">
            <a:avLst/>
          </a:prstGeom>
        </p:spPr>
      </p:pic>
    </p:spTree>
    <p:extLst>
      <p:ext uri="{BB962C8B-B14F-4D97-AF65-F5344CB8AC3E}">
        <p14:creationId xmlns:p14="http://schemas.microsoft.com/office/powerpoint/2010/main" val="42928875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09AB89-C9F8-471D-9778-B76F8B23404F}"/>
              </a:ext>
            </a:extLst>
          </p:cNvPr>
          <p:cNvPicPr>
            <a:picLocks noChangeAspect="1"/>
          </p:cNvPicPr>
          <p:nvPr/>
        </p:nvPicPr>
        <p:blipFill>
          <a:blip r:embed="rId2"/>
          <a:stretch>
            <a:fillRect/>
          </a:stretch>
        </p:blipFill>
        <p:spPr>
          <a:xfrm>
            <a:off x="0" y="0"/>
            <a:ext cx="7913569" cy="6858000"/>
          </a:xfrm>
          <a:prstGeom prst="rect">
            <a:avLst/>
          </a:prstGeom>
        </p:spPr>
      </p:pic>
      <p:pic>
        <p:nvPicPr>
          <p:cNvPr id="3" name="Picture 2">
            <a:extLst>
              <a:ext uri="{FF2B5EF4-FFF2-40B4-BE49-F238E27FC236}">
                <a16:creationId xmlns:a16="http://schemas.microsoft.com/office/drawing/2014/main" id="{B4FE62B2-4687-4262-8263-416F84999DFC}"/>
              </a:ext>
            </a:extLst>
          </p:cNvPr>
          <p:cNvPicPr>
            <a:picLocks noChangeAspect="1"/>
          </p:cNvPicPr>
          <p:nvPr/>
        </p:nvPicPr>
        <p:blipFill>
          <a:blip r:embed="rId3"/>
          <a:stretch>
            <a:fillRect/>
          </a:stretch>
        </p:blipFill>
        <p:spPr>
          <a:xfrm>
            <a:off x="6486822" y="2832975"/>
            <a:ext cx="5657850" cy="3980401"/>
          </a:xfrm>
          <a:prstGeom prst="rect">
            <a:avLst/>
          </a:prstGeom>
        </p:spPr>
      </p:pic>
    </p:spTree>
    <p:extLst>
      <p:ext uri="{BB962C8B-B14F-4D97-AF65-F5344CB8AC3E}">
        <p14:creationId xmlns:p14="http://schemas.microsoft.com/office/powerpoint/2010/main" val="16287264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7D5CC6-9F16-4CBB-86C4-82B964D42E0F}"/>
              </a:ext>
            </a:extLst>
          </p:cNvPr>
          <p:cNvPicPr>
            <a:picLocks noChangeAspect="1"/>
          </p:cNvPicPr>
          <p:nvPr/>
        </p:nvPicPr>
        <p:blipFill>
          <a:blip r:embed="rId2"/>
          <a:stretch>
            <a:fillRect/>
          </a:stretch>
        </p:blipFill>
        <p:spPr>
          <a:xfrm>
            <a:off x="0" y="0"/>
            <a:ext cx="10458450" cy="5715000"/>
          </a:xfrm>
          <a:prstGeom prst="rect">
            <a:avLst/>
          </a:prstGeom>
        </p:spPr>
      </p:pic>
      <p:pic>
        <p:nvPicPr>
          <p:cNvPr id="3" name="Picture 2">
            <a:extLst>
              <a:ext uri="{FF2B5EF4-FFF2-40B4-BE49-F238E27FC236}">
                <a16:creationId xmlns:a16="http://schemas.microsoft.com/office/drawing/2014/main" id="{6C497A50-7112-4DB6-A889-FC1BB1A3CC2A}"/>
              </a:ext>
            </a:extLst>
          </p:cNvPr>
          <p:cNvPicPr>
            <a:picLocks noChangeAspect="1"/>
          </p:cNvPicPr>
          <p:nvPr/>
        </p:nvPicPr>
        <p:blipFill>
          <a:blip r:embed="rId3"/>
          <a:stretch>
            <a:fillRect/>
          </a:stretch>
        </p:blipFill>
        <p:spPr>
          <a:xfrm>
            <a:off x="7072609" y="3681842"/>
            <a:ext cx="5072063" cy="3131534"/>
          </a:xfrm>
          <a:prstGeom prst="rect">
            <a:avLst/>
          </a:prstGeom>
        </p:spPr>
      </p:pic>
    </p:spTree>
    <p:extLst>
      <p:ext uri="{BB962C8B-B14F-4D97-AF65-F5344CB8AC3E}">
        <p14:creationId xmlns:p14="http://schemas.microsoft.com/office/powerpoint/2010/main" val="3824153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Text Box 6"/>
          <p:cNvSpPr txBox="1">
            <a:spLocks noChangeArrowheads="1"/>
          </p:cNvSpPr>
          <p:nvPr/>
        </p:nvSpPr>
        <p:spPr bwMode="auto">
          <a:xfrm>
            <a:off x="1595500" y="413921"/>
            <a:ext cx="9001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6000" dirty="0">
                <a:solidFill>
                  <a:schemeClr val="bg2">
                    <a:lumMod val="10000"/>
                  </a:schemeClr>
                </a:solidFill>
              </a:rPr>
              <a:t>Sage </a:t>
            </a:r>
            <a:r>
              <a:rPr lang="en-US" altLang="en-US" sz="6000" dirty="0">
                <a:solidFill>
                  <a:srgbClr val="F58637"/>
                </a:solidFill>
              </a:rPr>
              <a:t>SDK </a:t>
            </a:r>
            <a:r>
              <a:rPr lang="en-US" altLang="en-US" sz="6000" dirty="0">
                <a:solidFill>
                  <a:schemeClr val="bg2">
                    <a:lumMod val="10000"/>
                  </a:schemeClr>
                </a:solidFill>
              </a:rPr>
              <a:t>Development</a:t>
            </a:r>
            <a:endParaRPr lang="en-ZA" altLang="en-US" sz="6000" dirty="0">
              <a:solidFill>
                <a:schemeClr val="bg2">
                  <a:lumMod val="10000"/>
                </a:schemeClr>
              </a:solidFill>
            </a:endParaRPr>
          </a:p>
        </p:txBody>
      </p:sp>
      <p:sp>
        <p:nvSpPr>
          <p:cNvPr id="10" name="Rectangle 9">
            <a:extLst>
              <a:ext uri="{FF2B5EF4-FFF2-40B4-BE49-F238E27FC236}">
                <a16:creationId xmlns:a16="http://schemas.microsoft.com/office/drawing/2014/main" id="{6ADA67E8-3191-49DF-B546-6251D338F016}"/>
              </a:ext>
            </a:extLst>
          </p:cNvPr>
          <p:cNvSpPr/>
          <p:nvPr/>
        </p:nvSpPr>
        <p:spPr>
          <a:xfrm>
            <a:off x="695400" y="1700808"/>
            <a:ext cx="5472608" cy="5755422"/>
          </a:xfrm>
          <a:prstGeom prst="rect">
            <a:avLst/>
          </a:prstGeom>
        </p:spPr>
        <p:txBody>
          <a:bodyPr wrap="square">
            <a:spAutoFit/>
          </a:bodyPr>
          <a:lstStyle/>
          <a:p>
            <a:pPr marL="342900" indent="-342900">
              <a:spcAft>
                <a:spcPts val="2400"/>
              </a:spcAft>
              <a:buFont typeface="Arial" panose="020B0604020202020204" pitchFamily="34" charset="0"/>
              <a:buChar char="•"/>
            </a:pPr>
            <a:r>
              <a:rPr lang="en-AU" sz="2400" dirty="0">
                <a:solidFill>
                  <a:schemeClr val="tx2"/>
                </a:solidFill>
                <a:latin typeface="Adelle Sans SAGE"/>
                <a:ea typeface="Calibri" panose="020F0502020204030204" pitchFamily="34" charset="0"/>
                <a:cs typeface="Times New Roman" panose="02020603050405020304" pitchFamily="18" charset="0"/>
              </a:rPr>
              <a:t>All Peresoft’s products have been developed using Java Script, C# and Razor Views (which are compiled).</a:t>
            </a:r>
          </a:p>
          <a:p>
            <a:pPr marL="342900" indent="-342900">
              <a:spcAft>
                <a:spcPts val="2400"/>
              </a:spcAft>
              <a:buFont typeface="Arial" panose="020B0604020202020204" pitchFamily="34" charset="0"/>
              <a:buChar char="•"/>
            </a:pPr>
            <a:r>
              <a:rPr lang="en-AU" sz="2400" dirty="0">
                <a:solidFill>
                  <a:schemeClr val="tx2"/>
                </a:solidFill>
                <a:latin typeface="Adelle Sans SAGE"/>
                <a:ea typeface="Calibri" panose="020F0502020204030204" pitchFamily="34" charset="0"/>
                <a:cs typeface="Times New Roman" panose="02020603050405020304" pitchFamily="18" charset="0"/>
              </a:rPr>
              <a:t>Features available to the Sage 300 products are also available to Peresoft products. E.g. Screen Customization, Web Services, etc. </a:t>
            </a:r>
          </a:p>
          <a:p>
            <a:pPr marL="342900" indent="-342900">
              <a:spcAft>
                <a:spcPts val="2400"/>
              </a:spcAft>
              <a:buFont typeface="Arial" panose="020B0604020202020204" pitchFamily="34" charset="0"/>
              <a:buChar char="•"/>
            </a:pPr>
            <a:r>
              <a:rPr lang="en-AU" sz="2400" dirty="0">
                <a:solidFill>
                  <a:schemeClr val="tx2"/>
                </a:solidFill>
                <a:latin typeface="Adelle Sans SAGE"/>
                <a:ea typeface="Calibri" panose="020F0502020204030204" pitchFamily="34" charset="0"/>
                <a:cs typeface="Times New Roman" panose="02020603050405020304" pitchFamily="18" charset="0"/>
              </a:rPr>
              <a:t>View architecture, developed and debugged through the years using C,  is used throughout Peresoft’s products.</a:t>
            </a:r>
          </a:p>
          <a:p>
            <a:pPr marL="342900" indent="-342900">
              <a:spcAft>
                <a:spcPts val="2400"/>
              </a:spcAft>
              <a:buFont typeface="Arial" panose="020B0604020202020204" pitchFamily="34" charset="0"/>
              <a:buChar char="•"/>
            </a:pPr>
            <a:endParaRPr lang="en-AU" sz="2400" dirty="0">
              <a:solidFill>
                <a:schemeClr val="tx2"/>
              </a:solidFill>
              <a:latin typeface="Adelle Sans SAGE"/>
              <a:ea typeface="Calibri" panose="020F0502020204030204" pitchFamily="34" charset="0"/>
              <a:cs typeface="Times New Roman" panose="02020603050405020304" pitchFamily="18" charset="0"/>
            </a:endParaRPr>
          </a:p>
          <a:p>
            <a:pPr marL="342900" indent="-342900">
              <a:spcAft>
                <a:spcPts val="2400"/>
              </a:spcAft>
              <a:buFont typeface="Arial" panose="020B0604020202020204" pitchFamily="34" charset="0"/>
              <a:buChar char="•"/>
            </a:pPr>
            <a:endParaRPr lang="en-AU" sz="2400" dirty="0">
              <a:solidFill>
                <a:schemeClr val="tx2"/>
              </a:solidFill>
              <a:latin typeface="Adelle Sans SAGE"/>
              <a:ea typeface="Calibri" panose="020F0502020204030204" pitchFamily="34" charset="0"/>
              <a:cs typeface="Times New Roman" panose="02020603050405020304" pitchFamily="18" charset="0"/>
            </a:endParaRPr>
          </a:p>
        </p:txBody>
      </p:sp>
      <p:pic>
        <p:nvPicPr>
          <p:cNvPr id="1026" name="Picture 2" descr="Image result for software development">
            <a:extLst>
              <a:ext uri="{FF2B5EF4-FFF2-40B4-BE49-F238E27FC236}">
                <a16:creationId xmlns:a16="http://schemas.microsoft.com/office/drawing/2014/main" id="{F9E8B880-56E2-47D8-8DA6-E892668E3B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4032" y="2492896"/>
            <a:ext cx="5694691"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6669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0CFF9B-F3F7-44E6-AE84-B4D28D760CA0}"/>
              </a:ext>
            </a:extLst>
          </p:cNvPr>
          <p:cNvPicPr>
            <a:picLocks noChangeAspect="1"/>
          </p:cNvPicPr>
          <p:nvPr/>
        </p:nvPicPr>
        <p:blipFill>
          <a:blip r:embed="rId2"/>
          <a:stretch>
            <a:fillRect/>
          </a:stretch>
        </p:blipFill>
        <p:spPr>
          <a:xfrm>
            <a:off x="0" y="0"/>
            <a:ext cx="7017935" cy="6858000"/>
          </a:xfrm>
          <a:prstGeom prst="rect">
            <a:avLst/>
          </a:prstGeom>
        </p:spPr>
      </p:pic>
      <p:pic>
        <p:nvPicPr>
          <p:cNvPr id="4" name="Picture 3">
            <a:extLst>
              <a:ext uri="{FF2B5EF4-FFF2-40B4-BE49-F238E27FC236}">
                <a16:creationId xmlns:a16="http://schemas.microsoft.com/office/drawing/2014/main" id="{55D93968-B7CA-4EC7-ADD9-F44B61BAF1A1}"/>
              </a:ext>
            </a:extLst>
          </p:cNvPr>
          <p:cNvPicPr>
            <a:picLocks noChangeAspect="1"/>
          </p:cNvPicPr>
          <p:nvPr/>
        </p:nvPicPr>
        <p:blipFill>
          <a:blip r:embed="rId3"/>
          <a:stretch>
            <a:fillRect/>
          </a:stretch>
        </p:blipFill>
        <p:spPr>
          <a:xfrm>
            <a:off x="6115347" y="2511975"/>
            <a:ext cx="6029325" cy="4301401"/>
          </a:xfrm>
          <a:prstGeom prst="rect">
            <a:avLst/>
          </a:prstGeom>
        </p:spPr>
      </p:pic>
    </p:spTree>
    <p:extLst>
      <p:ext uri="{BB962C8B-B14F-4D97-AF65-F5344CB8AC3E}">
        <p14:creationId xmlns:p14="http://schemas.microsoft.com/office/powerpoint/2010/main" val="29628611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C9AAF3-91F4-4B52-8AA0-4FB626DB0F56}"/>
              </a:ext>
            </a:extLst>
          </p:cNvPr>
          <p:cNvPicPr>
            <a:picLocks noChangeAspect="1"/>
          </p:cNvPicPr>
          <p:nvPr/>
        </p:nvPicPr>
        <p:blipFill>
          <a:blip r:embed="rId2"/>
          <a:stretch>
            <a:fillRect/>
          </a:stretch>
        </p:blipFill>
        <p:spPr>
          <a:xfrm>
            <a:off x="1" y="0"/>
            <a:ext cx="6888088" cy="4967215"/>
          </a:xfrm>
          <a:prstGeom prst="rect">
            <a:avLst/>
          </a:prstGeom>
        </p:spPr>
      </p:pic>
      <p:pic>
        <p:nvPicPr>
          <p:cNvPr id="2" name="Picture 1">
            <a:extLst>
              <a:ext uri="{FF2B5EF4-FFF2-40B4-BE49-F238E27FC236}">
                <a16:creationId xmlns:a16="http://schemas.microsoft.com/office/drawing/2014/main" id="{D1067838-07A1-4F2C-8CF1-A7C1E9B5E1C6}"/>
              </a:ext>
            </a:extLst>
          </p:cNvPr>
          <p:cNvPicPr>
            <a:picLocks noChangeAspect="1"/>
          </p:cNvPicPr>
          <p:nvPr/>
        </p:nvPicPr>
        <p:blipFill>
          <a:blip r:embed="rId3"/>
          <a:stretch>
            <a:fillRect/>
          </a:stretch>
        </p:blipFill>
        <p:spPr>
          <a:xfrm>
            <a:off x="6286797" y="2226642"/>
            <a:ext cx="5857875" cy="4586734"/>
          </a:xfrm>
          <a:prstGeom prst="rect">
            <a:avLst/>
          </a:prstGeom>
        </p:spPr>
      </p:pic>
    </p:spTree>
    <p:extLst>
      <p:ext uri="{BB962C8B-B14F-4D97-AF65-F5344CB8AC3E}">
        <p14:creationId xmlns:p14="http://schemas.microsoft.com/office/powerpoint/2010/main" val="40424574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C84B52-9630-44F9-927C-47E7C0562E04}"/>
              </a:ext>
            </a:extLst>
          </p:cNvPr>
          <p:cNvPicPr>
            <a:picLocks noChangeAspect="1"/>
          </p:cNvPicPr>
          <p:nvPr/>
        </p:nvPicPr>
        <p:blipFill>
          <a:blip r:embed="rId2"/>
          <a:stretch>
            <a:fillRect/>
          </a:stretch>
        </p:blipFill>
        <p:spPr>
          <a:xfrm>
            <a:off x="1" y="0"/>
            <a:ext cx="7248128" cy="5226851"/>
          </a:xfrm>
          <a:prstGeom prst="rect">
            <a:avLst/>
          </a:prstGeom>
        </p:spPr>
      </p:pic>
      <p:pic>
        <p:nvPicPr>
          <p:cNvPr id="3" name="Picture 2">
            <a:extLst>
              <a:ext uri="{FF2B5EF4-FFF2-40B4-BE49-F238E27FC236}">
                <a16:creationId xmlns:a16="http://schemas.microsoft.com/office/drawing/2014/main" id="{732E8569-C2C2-43D8-ADE0-FFD4E0133B1F}"/>
              </a:ext>
            </a:extLst>
          </p:cNvPr>
          <p:cNvPicPr>
            <a:picLocks noChangeAspect="1"/>
          </p:cNvPicPr>
          <p:nvPr/>
        </p:nvPicPr>
        <p:blipFill>
          <a:blip r:embed="rId3"/>
          <a:stretch>
            <a:fillRect/>
          </a:stretch>
        </p:blipFill>
        <p:spPr>
          <a:xfrm>
            <a:off x="6672064" y="2511975"/>
            <a:ext cx="5464969" cy="4301401"/>
          </a:xfrm>
          <a:prstGeom prst="rect">
            <a:avLst/>
          </a:prstGeom>
        </p:spPr>
      </p:pic>
    </p:spTree>
    <p:extLst>
      <p:ext uri="{BB962C8B-B14F-4D97-AF65-F5344CB8AC3E}">
        <p14:creationId xmlns:p14="http://schemas.microsoft.com/office/powerpoint/2010/main" val="24240384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FEB2AC-51FB-4EF2-88B3-F30E9B0FF722}"/>
              </a:ext>
            </a:extLst>
          </p:cNvPr>
          <p:cNvPicPr>
            <a:picLocks noChangeAspect="1"/>
          </p:cNvPicPr>
          <p:nvPr/>
        </p:nvPicPr>
        <p:blipFill>
          <a:blip r:embed="rId2"/>
          <a:stretch>
            <a:fillRect/>
          </a:stretch>
        </p:blipFill>
        <p:spPr>
          <a:xfrm>
            <a:off x="0" y="0"/>
            <a:ext cx="7588158" cy="3933056"/>
          </a:xfrm>
          <a:prstGeom prst="rect">
            <a:avLst/>
          </a:prstGeom>
        </p:spPr>
      </p:pic>
      <p:pic>
        <p:nvPicPr>
          <p:cNvPr id="3" name="Picture 2">
            <a:extLst>
              <a:ext uri="{FF2B5EF4-FFF2-40B4-BE49-F238E27FC236}">
                <a16:creationId xmlns:a16="http://schemas.microsoft.com/office/drawing/2014/main" id="{CA277C1F-9F66-43D8-BA31-7BD73D985F4B}"/>
              </a:ext>
            </a:extLst>
          </p:cNvPr>
          <p:cNvPicPr>
            <a:picLocks noChangeAspect="1"/>
          </p:cNvPicPr>
          <p:nvPr/>
        </p:nvPicPr>
        <p:blipFill>
          <a:blip r:embed="rId3"/>
          <a:stretch>
            <a:fillRect/>
          </a:stretch>
        </p:blipFill>
        <p:spPr>
          <a:xfrm>
            <a:off x="6768752" y="3717032"/>
            <a:ext cx="5375920" cy="3093754"/>
          </a:xfrm>
          <a:prstGeom prst="rect">
            <a:avLst/>
          </a:prstGeom>
        </p:spPr>
      </p:pic>
    </p:spTree>
    <p:extLst>
      <p:ext uri="{BB962C8B-B14F-4D97-AF65-F5344CB8AC3E}">
        <p14:creationId xmlns:p14="http://schemas.microsoft.com/office/powerpoint/2010/main" val="13292623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4BD118D-C8E9-4917-8C74-811C737B8E22}"/>
              </a:ext>
            </a:extLst>
          </p:cNvPr>
          <p:cNvPicPr>
            <a:picLocks noChangeAspect="1"/>
          </p:cNvPicPr>
          <p:nvPr/>
        </p:nvPicPr>
        <p:blipFill>
          <a:blip r:embed="rId2"/>
          <a:stretch>
            <a:fillRect/>
          </a:stretch>
        </p:blipFill>
        <p:spPr>
          <a:xfrm>
            <a:off x="0" y="0"/>
            <a:ext cx="6839172" cy="3478954"/>
          </a:xfrm>
          <a:prstGeom prst="rect">
            <a:avLst/>
          </a:prstGeom>
        </p:spPr>
      </p:pic>
      <p:pic>
        <p:nvPicPr>
          <p:cNvPr id="2" name="Picture 1">
            <a:extLst>
              <a:ext uri="{FF2B5EF4-FFF2-40B4-BE49-F238E27FC236}">
                <a16:creationId xmlns:a16="http://schemas.microsoft.com/office/drawing/2014/main" id="{C0DB7172-E76F-452D-9510-8DE75984C183}"/>
              </a:ext>
            </a:extLst>
          </p:cNvPr>
          <p:cNvPicPr>
            <a:picLocks noChangeAspect="1"/>
          </p:cNvPicPr>
          <p:nvPr/>
        </p:nvPicPr>
        <p:blipFill>
          <a:blip r:embed="rId3"/>
          <a:stretch>
            <a:fillRect/>
          </a:stretch>
        </p:blipFill>
        <p:spPr>
          <a:xfrm>
            <a:off x="452860" y="2014878"/>
            <a:ext cx="7383942" cy="3789040"/>
          </a:xfrm>
          <a:prstGeom prst="rect">
            <a:avLst/>
          </a:prstGeom>
        </p:spPr>
      </p:pic>
      <p:pic>
        <p:nvPicPr>
          <p:cNvPr id="3" name="Picture 2">
            <a:extLst>
              <a:ext uri="{FF2B5EF4-FFF2-40B4-BE49-F238E27FC236}">
                <a16:creationId xmlns:a16="http://schemas.microsoft.com/office/drawing/2014/main" id="{1C6B873C-2F0B-4931-921D-188073376D22}"/>
              </a:ext>
            </a:extLst>
          </p:cNvPr>
          <p:cNvPicPr>
            <a:picLocks noChangeAspect="1"/>
          </p:cNvPicPr>
          <p:nvPr/>
        </p:nvPicPr>
        <p:blipFill>
          <a:blip r:embed="rId4"/>
          <a:stretch>
            <a:fillRect/>
          </a:stretch>
        </p:blipFill>
        <p:spPr>
          <a:xfrm>
            <a:off x="2639616" y="3645024"/>
            <a:ext cx="5976664" cy="3086489"/>
          </a:xfrm>
          <a:prstGeom prst="rect">
            <a:avLst/>
          </a:prstGeom>
        </p:spPr>
      </p:pic>
      <p:pic>
        <p:nvPicPr>
          <p:cNvPr id="8" name="Picture 7">
            <a:extLst>
              <a:ext uri="{FF2B5EF4-FFF2-40B4-BE49-F238E27FC236}">
                <a16:creationId xmlns:a16="http://schemas.microsoft.com/office/drawing/2014/main" id="{53DDBAA8-7EA2-454A-895F-5E9B897FCB41}"/>
              </a:ext>
            </a:extLst>
          </p:cNvPr>
          <p:cNvPicPr>
            <a:picLocks noChangeAspect="1"/>
          </p:cNvPicPr>
          <p:nvPr/>
        </p:nvPicPr>
        <p:blipFill>
          <a:blip r:embed="rId5"/>
          <a:stretch>
            <a:fillRect/>
          </a:stretch>
        </p:blipFill>
        <p:spPr>
          <a:xfrm>
            <a:off x="8112224" y="189169"/>
            <a:ext cx="4071938" cy="3188601"/>
          </a:xfrm>
          <a:prstGeom prst="rect">
            <a:avLst/>
          </a:prstGeom>
        </p:spPr>
      </p:pic>
      <p:pic>
        <p:nvPicPr>
          <p:cNvPr id="4" name="Picture 3">
            <a:extLst>
              <a:ext uri="{FF2B5EF4-FFF2-40B4-BE49-F238E27FC236}">
                <a16:creationId xmlns:a16="http://schemas.microsoft.com/office/drawing/2014/main" id="{39D3172B-7422-4061-92C0-7E965FC3C7D6}"/>
              </a:ext>
            </a:extLst>
          </p:cNvPr>
          <p:cNvPicPr>
            <a:picLocks noChangeAspect="1"/>
          </p:cNvPicPr>
          <p:nvPr/>
        </p:nvPicPr>
        <p:blipFill>
          <a:blip r:embed="rId6"/>
          <a:stretch>
            <a:fillRect/>
          </a:stretch>
        </p:blipFill>
        <p:spPr>
          <a:xfrm>
            <a:off x="7464152" y="2416642"/>
            <a:ext cx="4321969" cy="2596534"/>
          </a:xfrm>
          <a:prstGeom prst="rect">
            <a:avLst/>
          </a:prstGeom>
        </p:spPr>
      </p:pic>
      <p:pic>
        <p:nvPicPr>
          <p:cNvPr id="5" name="Picture 4">
            <a:extLst>
              <a:ext uri="{FF2B5EF4-FFF2-40B4-BE49-F238E27FC236}">
                <a16:creationId xmlns:a16="http://schemas.microsoft.com/office/drawing/2014/main" id="{4A22E2FC-54DF-4B30-9CE7-AD6B472F2EE6}"/>
              </a:ext>
            </a:extLst>
          </p:cNvPr>
          <p:cNvPicPr>
            <a:picLocks noChangeAspect="1"/>
          </p:cNvPicPr>
          <p:nvPr/>
        </p:nvPicPr>
        <p:blipFill>
          <a:blip r:embed="rId7"/>
          <a:stretch>
            <a:fillRect/>
          </a:stretch>
        </p:blipFill>
        <p:spPr>
          <a:xfrm>
            <a:off x="6600056" y="4587776"/>
            <a:ext cx="4614863" cy="2225600"/>
          </a:xfrm>
          <a:prstGeom prst="rect">
            <a:avLst/>
          </a:prstGeom>
        </p:spPr>
      </p:pic>
    </p:spTree>
    <p:extLst>
      <p:ext uri="{BB962C8B-B14F-4D97-AF65-F5344CB8AC3E}">
        <p14:creationId xmlns:p14="http://schemas.microsoft.com/office/powerpoint/2010/main" val="11184881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4DAFFF-19F2-4D4D-A6F9-7249640CE0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9696" y="2276872"/>
            <a:ext cx="6412230" cy="1800200"/>
          </a:xfrm>
          <a:prstGeom prst="rect">
            <a:avLst/>
          </a:prstGeom>
        </p:spPr>
      </p:pic>
    </p:spTree>
    <p:extLst>
      <p:ext uri="{BB962C8B-B14F-4D97-AF65-F5344CB8AC3E}">
        <p14:creationId xmlns:p14="http://schemas.microsoft.com/office/powerpoint/2010/main" val="8980299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484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1FA70C-AFDE-4017-8454-4361E9389B6F}"/>
              </a:ext>
            </a:extLst>
          </p:cNvPr>
          <p:cNvPicPr>
            <a:picLocks noChangeAspect="1"/>
          </p:cNvPicPr>
          <p:nvPr/>
        </p:nvPicPr>
        <p:blipFill>
          <a:blip r:embed="rId2"/>
          <a:stretch>
            <a:fillRect/>
          </a:stretch>
        </p:blipFill>
        <p:spPr>
          <a:xfrm>
            <a:off x="119335" y="116632"/>
            <a:ext cx="11649294" cy="6552728"/>
          </a:xfrm>
          <a:prstGeom prst="rect">
            <a:avLst/>
          </a:prstGeom>
        </p:spPr>
      </p:pic>
      <p:pic>
        <p:nvPicPr>
          <p:cNvPr id="3" name="Picture 2">
            <a:extLst>
              <a:ext uri="{FF2B5EF4-FFF2-40B4-BE49-F238E27FC236}">
                <a16:creationId xmlns:a16="http://schemas.microsoft.com/office/drawing/2014/main" id="{711C6BD2-8662-4108-8554-4F32345CB3CF}"/>
              </a:ext>
            </a:extLst>
          </p:cNvPr>
          <p:cNvPicPr>
            <a:picLocks noChangeAspect="1"/>
          </p:cNvPicPr>
          <p:nvPr/>
        </p:nvPicPr>
        <p:blipFill>
          <a:blip r:embed="rId3"/>
          <a:stretch>
            <a:fillRect/>
          </a:stretch>
        </p:blipFill>
        <p:spPr>
          <a:xfrm>
            <a:off x="7824192" y="3760043"/>
            <a:ext cx="4191000" cy="2981325"/>
          </a:xfrm>
          <a:prstGeom prst="rect">
            <a:avLst/>
          </a:prstGeom>
        </p:spPr>
      </p:pic>
    </p:spTree>
    <p:extLst>
      <p:ext uri="{BB962C8B-B14F-4D97-AF65-F5344CB8AC3E}">
        <p14:creationId xmlns:p14="http://schemas.microsoft.com/office/powerpoint/2010/main" val="10056359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453293-8B07-45C7-AD02-AE2E0D567E9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1000"/>
                    </a14:imgEffect>
                  </a14:imgLayer>
                </a14:imgProps>
              </a:ext>
            </a:extLst>
          </a:blip>
          <a:stretch>
            <a:fillRect/>
          </a:stretch>
        </p:blipFill>
        <p:spPr>
          <a:xfrm>
            <a:off x="0" y="0"/>
            <a:ext cx="11216570" cy="6309320"/>
          </a:xfrm>
          <a:prstGeom prst="rect">
            <a:avLst/>
          </a:prstGeom>
        </p:spPr>
      </p:pic>
      <p:pic>
        <p:nvPicPr>
          <p:cNvPr id="4" name="Picture 3">
            <a:extLst>
              <a:ext uri="{FF2B5EF4-FFF2-40B4-BE49-F238E27FC236}">
                <a16:creationId xmlns:a16="http://schemas.microsoft.com/office/drawing/2014/main" id="{ACA5F967-4F7E-44D4-946B-54FE66EC2935}"/>
              </a:ext>
            </a:extLst>
          </p:cNvPr>
          <p:cNvPicPr>
            <a:picLocks noChangeAspect="1"/>
          </p:cNvPicPr>
          <p:nvPr/>
        </p:nvPicPr>
        <p:blipFill>
          <a:blip r:embed="rId4"/>
          <a:stretch>
            <a:fillRect/>
          </a:stretch>
        </p:blipFill>
        <p:spPr>
          <a:xfrm>
            <a:off x="5015880" y="3143848"/>
            <a:ext cx="7004621" cy="3624326"/>
          </a:xfrm>
          <a:prstGeom prst="rect">
            <a:avLst/>
          </a:prstGeom>
        </p:spPr>
      </p:pic>
    </p:spTree>
    <p:extLst>
      <p:ext uri="{BB962C8B-B14F-4D97-AF65-F5344CB8AC3E}">
        <p14:creationId xmlns:p14="http://schemas.microsoft.com/office/powerpoint/2010/main" val="11472095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0D6C5D-B157-4A4F-A69A-519089EC2E05}"/>
              </a:ext>
            </a:extLst>
          </p:cNvPr>
          <p:cNvPicPr>
            <a:picLocks noChangeAspect="1"/>
          </p:cNvPicPr>
          <p:nvPr/>
        </p:nvPicPr>
        <p:blipFill>
          <a:blip r:embed="rId2"/>
          <a:stretch>
            <a:fillRect/>
          </a:stretch>
        </p:blipFill>
        <p:spPr>
          <a:xfrm>
            <a:off x="0" y="0"/>
            <a:ext cx="11496600" cy="6466838"/>
          </a:xfrm>
          <a:prstGeom prst="rect">
            <a:avLst/>
          </a:prstGeom>
        </p:spPr>
      </p:pic>
      <p:pic>
        <p:nvPicPr>
          <p:cNvPr id="4" name="Picture 3">
            <a:extLst>
              <a:ext uri="{FF2B5EF4-FFF2-40B4-BE49-F238E27FC236}">
                <a16:creationId xmlns:a16="http://schemas.microsoft.com/office/drawing/2014/main" id="{1704BB13-9B67-469F-984F-7E1F257E6645}"/>
              </a:ext>
            </a:extLst>
          </p:cNvPr>
          <p:cNvPicPr>
            <a:picLocks noChangeAspect="1"/>
          </p:cNvPicPr>
          <p:nvPr/>
        </p:nvPicPr>
        <p:blipFill>
          <a:blip r:embed="rId3"/>
          <a:stretch>
            <a:fillRect/>
          </a:stretch>
        </p:blipFill>
        <p:spPr>
          <a:xfrm>
            <a:off x="6960096" y="2060848"/>
            <a:ext cx="5057775" cy="4715134"/>
          </a:xfrm>
          <a:prstGeom prst="rect">
            <a:avLst/>
          </a:prstGeom>
        </p:spPr>
      </p:pic>
    </p:spTree>
    <p:extLst>
      <p:ext uri="{BB962C8B-B14F-4D97-AF65-F5344CB8AC3E}">
        <p14:creationId xmlns:p14="http://schemas.microsoft.com/office/powerpoint/2010/main" val="1840729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BA50A5-0743-4B80-B571-2F3F624A16FB}"/>
              </a:ext>
            </a:extLst>
          </p:cNvPr>
          <p:cNvSpPr/>
          <p:nvPr/>
        </p:nvSpPr>
        <p:spPr>
          <a:xfrm>
            <a:off x="2279576" y="1623266"/>
            <a:ext cx="8013232" cy="384721"/>
          </a:xfrm>
          <a:prstGeom prst="rect">
            <a:avLst/>
          </a:prstGeom>
        </p:spPr>
        <p:txBody>
          <a:bodyPr wrap="square">
            <a:spAutoFit/>
          </a:bodyPr>
          <a:lstStyle/>
          <a:p>
            <a:r>
              <a:rPr lang="en-ZA" dirty="0">
                <a:solidFill>
                  <a:schemeClr val="bg2">
                    <a:lumMod val="10000"/>
                  </a:schemeClr>
                </a:solidFill>
              </a:rPr>
              <a:t>Data Integrity is secured because data</a:t>
            </a:r>
            <a:r>
              <a:rPr lang="en-AU" sz="1800" dirty="0">
                <a:solidFill>
                  <a:schemeClr val="tx2"/>
                </a:solidFill>
                <a:ea typeface="Calibri" panose="020F0502020204030204" pitchFamily="34" charset="0"/>
                <a:cs typeface="Times New Roman" panose="02020603050405020304" pitchFamily="18" charset="0"/>
              </a:rPr>
              <a:t> updates are always done via views</a:t>
            </a:r>
          </a:p>
        </p:txBody>
      </p:sp>
      <p:sp>
        <p:nvSpPr>
          <p:cNvPr id="3" name="TextBox 2">
            <a:extLst>
              <a:ext uri="{FF2B5EF4-FFF2-40B4-BE49-F238E27FC236}">
                <a16:creationId xmlns:a16="http://schemas.microsoft.com/office/drawing/2014/main" id="{5A0E9195-DA1F-4873-A9F6-D3A147482BA5}"/>
              </a:ext>
            </a:extLst>
          </p:cNvPr>
          <p:cNvSpPr txBox="1"/>
          <p:nvPr/>
        </p:nvSpPr>
        <p:spPr>
          <a:xfrm>
            <a:off x="2999656" y="908720"/>
            <a:ext cx="6846917" cy="523220"/>
          </a:xfrm>
          <a:prstGeom prst="rect">
            <a:avLst/>
          </a:prstGeom>
          <a:noFill/>
        </p:spPr>
        <p:txBody>
          <a:bodyPr wrap="square" rtlCol="0">
            <a:spAutoFit/>
          </a:bodyPr>
          <a:lstStyle/>
          <a:p>
            <a:r>
              <a:rPr lang="en-ZA" sz="2800" b="1" dirty="0">
                <a:solidFill>
                  <a:srgbClr val="003349"/>
                </a:solidFill>
                <a:latin typeface="Verdana" panose="020B0604030504040204" pitchFamily="34" charset="0"/>
                <a:ea typeface="Verdana" panose="020B0604030504040204" pitchFamily="34" charset="0"/>
              </a:rPr>
              <a:t>Database Updates Via the Views</a:t>
            </a:r>
          </a:p>
        </p:txBody>
      </p:sp>
      <p:pic>
        <p:nvPicPr>
          <p:cNvPr id="4" name="Picture 3">
            <a:extLst>
              <a:ext uri="{FF2B5EF4-FFF2-40B4-BE49-F238E27FC236}">
                <a16:creationId xmlns:a16="http://schemas.microsoft.com/office/drawing/2014/main" id="{942A1790-EF20-4FB6-9E17-0D6E27C94F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5822" y="2584036"/>
            <a:ext cx="4820356" cy="3706966"/>
          </a:xfrm>
          <a:prstGeom prst="rect">
            <a:avLst/>
          </a:prstGeom>
        </p:spPr>
      </p:pic>
    </p:spTree>
    <p:extLst>
      <p:ext uri="{BB962C8B-B14F-4D97-AF65-F5344CB8AC3E}">
        <p14:creationId xmlns:p14="http://schemas.microsoft.com/office/powerpoint/2010/main" val="4725941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C5E912-8DB7-460D-838E-AB4FD6968B94}"/>
              </a:ext>
            </a:extLst>
          </p:cNvPr>
          <p:cNvPicPr>
            <a:picLocks noChangeAspect="1"/>
          </p:cNvPicPr>
          <p:nvPr/>
        </p:nvPicPr>
        <p:blipFill>
          <a:blip r:embed="rId2"/>
          <a:stretch>
            <a:fillRect/>
          </a:stretch>
        </p:blipFill>
        <p:spPr>
          <a:xfrm>
            <a:off x="0" y="0"/>
            <a:ext cx="11856640" cy="6669360"/>
          </a:xfrm>
          <a:prstGeom prst="rect">
            <a:avLst/>
          </a:prstGeom>
        </p:spPr>
      </p:pic>
      <p:pic>
        <p:nvPicPr>
          <p:cNvPr id="3" name="Picture 2">
            <a:extLst>
              <a:ext uri="{FF2B5EF4-FFF2-40B4-BE49-F238E27FC236}">
                <a16:creationId xmlns:a16="http://schemas.microsoft.com/office/drawing/2014/main" id="{8266E68F-694A-4988-8316-B6E2B9AC44FB}"/>
              </a:ext>
            </a:extLst>
          </p:cNvPr>
          <p:cNvPicPr>
            <a:picLocks noChangeAspect="1"/>
          </p:cNvPicPr>
          <p:nvPr/>
        </p:nvPicPr>
        <p:blipFill>
          <a:blip r:embed="rId3"/>
          <a:stretch>
            <a:fillRect/>
          </a:stretch>
        </p:blipFill>
        <p:spPr>
          <a:xfrm>
            <a:off x="4151784" y="692696"/>
            <a:ext cx="7922419" cy="6049068"/>
          </a:xfrm>
          <a:prstGeom prst="rect">
            <a:avLst/>
          </a:prstGeom>
        </p:spPr>
      </p:pic>
    </p:spTree>
    <p:extLst>
      <p:ext uri="{BB962C8B-B14F-4D97-AF65-F5344CB8AC3E}">
        <p14:creationId xmlns:p14="http://schemas.microsoft.com/office/powerpoint/2010/main" val="13626814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722E38-4E92-495B-9034-55E8FA5B5AFB}"/>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6DBD5360-2592-41B4-A56D-379C6D00302E}"/>
              </a:ext>
            </a:extLst>
          </p:cNvPr>
          <p:cNvPicPr>
            <a:picLocks noChangeAspect="1"/>
          </p:cNvPicPr>
          <p:nvPr/>
        </p:nvPicPr>
        <p:blipFill>
          <a:blip r:embed="rId3"/>
          <a:stretch>
            <a:fillRect/>
          </a:stretch>
        </p:blipFill>
        <p:spPr>
          <a:xfrm>
            <a:off x="2328211" y="2636912"/>
            <a:ext cx="6690912" cy="3763638"/>
          </a:xfrm>
          <a:prstGeom prst="rect">
            <a:avLst/>
          </a:prstGeom>
        </p:spPr>
      </p:pic>
      <p:pic>
        <p:nvPicPr>
          <p:cNvPr id="2" name="Picture 1">
            <a:extLst>
              <a:ext uri="{FF2B5EF4-FFF2-40B4-BE49-F238E27FC236}">
                <a16:creationId xmlns:a16="http://schemas.microsoft.com/office/drawing/2014/main" id="{C8893DB7-229B-454F-9E80-5B17EC903648}"/>
              </a:ext>
            </a:extLst>
          </p:cNvPr>
          <p:cNvPicPr>
            <a:picLocks noChangeAspect="1"/>
          </p:cNvPicPr>
          <p:nvPr/>
        </p:nvPicPr>
        <p:blipFill>
          <a:blip r:embed="rId4"/>
          <a:stretch>
            <a:fillRect/>
          </a:stretch>
        </p:blipFill>
        <p:spPr>
          <a:xfrm>
            <a:off x="4367808" y="1556792"/>
            <a:ext cx="7534275" cy="5153025"/>
          </a:xfrm>
          <a:prstGeom prst="rect">
            <a:avLst/>
          </a:prstGeom>
        </p:spPr>
      </p:pic>
    </p:spTree>
    <p:extLst>
      <p:ext uri="{BB962C8B-B14F-4D97-AF65-F5344CB8AC3E}">
        <p14:creationId xmlns:p14="http://schemas.microsoft.com/office/powerpoint/2010/main" val="19079046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BACA2F-27C2-475A-86A8-FCE3689EB8B6}"/>
              </a:ext>
            </a:extLst>
          </p:cNvPr>
          <p:cNvPicPr>
            <a:picLocks noChangeAspect="1"/>
          </p:cNvPicPr>
          <p:nvPr/>
        </p:nvPicPr>
        <p:blipFill>
          <a:blip r:embed="rId2"/>
          <a:stretch>
            <a:fillRect/>
          </a:stretch>
        </p:blipFill>
        <p:spPr>
          <a:xfrm>
            <a:off x="0" y="0"/>
            <a:ext cx="11409424" cy="6417801"/>
          </a:xfrm>
          <a:prstGeom prst="rect">
            <a:avLst/>
          </a:prstGeom>
        </p:spPr>
      </p:pic>
      <p:pic>
        <p:nvPicPr>
          <p:cNvPr id="3" name="Picture 2">
            <a:extLst>
              <a:ext uri="{FF2B5EF4-FFF2-40B4-BE49-F238E27FC236}">
                <a16:creationId xmlns:a16="http://schemas.microsoft.com/office/drawing/2014/main" id="{1124D800-ECF0-426E-9A51-298AA791ED7C}"/>
              </a:ext>
            </a:extLst>
          </p:cNvPr>
          <p:cNvPicPr>
            <a:picLocks noChangeAspect="1"/>
          </p:cNvPicPr>
          <p:nvPr/>
        </p:nvPicPr>
        <p:blipFill>
          <a:blip r:embed="rId3"/>
          <a:stretch>
            <a:fillRect/>
          </a:stretch>
        </p:blipFill>
        <p:spPr>
          <a:xfrm>
            <a:off x="6023992" y="3933056"/>
            <a:ext cx="5964163" cy="2844785"/>
          </a:xfrm>
          <a:prstGeom prst="rect">
            <a:avLst/>
          </a:prstGeom>
        </p:spPr>
      </p:pic>
    </p:spTree>
    <p:extLst>
      <p:ext uri="{BB962C8B-B14F-4D97-AF65-F5344CB8AC3E}">
        <p14:creationId xmlns:p14="http://schemas.microsoft.com/office/powerpoint/2010/main" val="25574563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628DD5-4F52-4E44-8581-497E16F916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3672" y="2204864"/>
            <a:ext cx="6480720" cy="1896432"/>
          </a:xfrm>
          <a:prstGeom prst="rect">
            <a:avLst/>
          </a:prstGeom>
        </p:spPr>
      </p:pic>
    </p:spTree>
    <p:extLst>
      <p:ext uri="{BB962C8B-B14F-4D97-AF65-F5344CB8AC3E}">
        <p14:creationId xmlns:p14="http://schemas.microsoft.com/office/powerpoint/2010/main" val="21413718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2AF02D0-E4DE-4BE4-A817-8831C3C237C8}"/>
              </a:ext>
            </a:extLst>
          </p:cNvPr>
          <p:cNvPicPr>
            <a:picLocks noChangeAspect="1"/>
          </p:cNvPicPr>
          <p:nvPr/>
        </p:nvPicPr>
        <p:blipFill>
          <a:blip r:embed="rId2"/>
          <a:stretch>
            <a:fillRect/>
          </a:stretch>
        </p:blipFill>
        <p:spPr>
          <a:xfrm>
            <a:off x="0" y="0"/>
            <a:ext cx="11776814" cy="6624458"/>
          </a:xfrm>
          <a:prstGeom prst="rect">
            <a:avLst/>
          </a:prstGeom>
        </p:spPr>
      </p:pic>
      <p:pic>
        <p:nvPicPr>
          <p:cNvPr id="7" name="Picture 6">
            <a:extLst>
              <a:ext uri="{FF2B5EF4-FFF2-40B4-BE49-F238E27FC236}">
                <a16:creationId xmlns:a16="http://schemas.microsoft.com/office/drawing/2014/main" id="{7D2189B4-2A1E-40FD-88CD-67876D78975A}"/>
              </a:ext>
            </a:extLst>
          </p:cNvPr>
          <p:cNvPicPr>
            <a:picLocks noChangeAspect="1"/>
          </p:cNvPicPr>
          <p:nvPr/>
        </p:nvPicPr>
        <p:blipFill>
          <a:blip r:embed="rId3"/>
          <a:stretch>
            <a:fillRect/>
          </a:stretch>
        </p:blipFill>
        <p:spPr>
          <a:xfrm>
            <a:off x="6456040" y="2348880"/>
            <a:ext cx="5616501" cy="4419594"/>
          </a:xfrm>
          <a:prstGeom prst="rect">
            <a:avLst/>
          </a:prstGeom>
        </p:spPr>
      </p:pic>
    </p:spTree>
    <p:extLst>
      <p:ext uri="{BB962C8B-B14F-4D97-AF65-F5344CB8AC3E}">
        <p14:creationId xmlns:p14="http://schemas.microsoft.com/office/powerpoint/2010/main" val="493968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2979B9-1F41-414D-88DD-E0B7E2158264}"/>
              </a:ext>
            </a:extLst>
          </p:cNvPr>
          <p:cNvSpPr txBox="1"/>
          <p:nvPr/>
        </p:nvSpPr>
        <p:spPr>
          <a:xfrm>
            <a:off x="2999657" y="908720"/>
            <a:ext cx="5328592" cy="523220"/>
          </a:xfrm>
          <a:prstGeom prst="rect">
            <a:avLst/>
          </a:prstGeom>
          <a:noFill/>
        </p:spPr>
        <p:txBody>
          <a:bodyPr wrap="square" rtlCol="0">
            <a:spAutoFit/>
          </a:bodyPr>
          <a:lstStyle/>
          <a:p>
            <a:r>
              <a:rPr lang="en-ZA" sz="2800" b="1" dirty="0">
                <a:solidFill>
                  <a:srgbClr val="003349"/>
                </a:solidFill>
                <a:latin typeface="Verdana" panose="020B0604030504040204" pitchFamily="34" charset="0"/>
                <a:ea typeface="Verdana" panose="020B0604030504040204" pitchFamily="34" charset="0"/>
              </a:rPr>
              <a:t>Advantages Using Views</a:t>
            </a:r>
          </a:p>
        </p:txBody>
      </p:sp>
      <p:sp>
        <p:nvSpPr>
          <p:cNvPr id="4" name="Rectangle 3">
            <a:extLst>
              <a:ext uri="{FF2B5EF4-FFF2-40B4-BE49-F238E27FC236}">
                <a16:creationId xmlns:a16="http://schemas.microsoft.com/office/drawing/2014/main" id="{27928EA8-C6DD-49B3-96E7-4ED8BD38AC6B}"/>
              </a:ext>
            </a:extLst>
          </p:cNvPr>
          <p:cNvSpPr/>
          <p:nvPr/>
        </p:nvSpPr>
        <p:spPr>
          <a:xfrm>
            <a:off x="1585328" y="1628800"/>
            <a:ext cx="9021344" cy="4165243"/>
          </a:xfrm>
          <a:prstGeom prst="rect">
            <a:avLst/>
          </a:prstGeom>
        </p:spPr>
        <p:txBody>
          <a:bodyPr wrap="square">
            <a:spAutoFit/>
          </a:bodyPr>
          <a:lstStyle/>
          <a:p>
            <a:pPr marL="342900" indent="-342900">
              <a:lnSpc>
                <a:spcPct val="250000"/>
              </a:lnSpc>
              <a:buFont typeface="Arial" panose="020B0604020202020204" pitchFamily="34" charset="0"/>
              <a:buChar char="•"/>
            </a:pPr>
            <a:r>
              <a:rPr lang="en-US" b="1" dirty="0">
                <a:solidFill>
                  <a:schemeClr val="bg2">
                    <a:lumMod val="10000"/>
                  </a:schemeClr>
                </a:solidFill>
              </a:rPr>
              <a:t>All database updates are processed via the views</a:t>
            </a:r>
          </a:p>
          <a:p>
            <a:pPr marL="285750" indent="-285750">
              <a:lnSpc>
                <a:spcPct val="250000"/>
              </a:lnSpc>
              <a:buFont typeface="Arial" panose="020B0604020202020204" pitchFamily="34" charset="0"/>
              <a:buChar char="•"/>
            </a:pPr>
            <a:r>
              <a:rPr lang="en-US" sz="1800" b="1" dirty="0">
                <a:solidFill>
                  <a:schemeClr val="bg2">
                    <a:lumMod val="10000"/>
                  </a:schemeClr>
                </a:solidFill>
                <a:ea typeface="Calibri" panose="020F0502020204030204" pitchFamily="34" charset="0"/>
                <a:cs typeface="Times New Roman" panose="02020603050405020304" pitchFamily="18" charset="0"/>
              </a:rPr>
              <a:t>Views were developed in C, a language that never ages</a:t>
            </a:r>
          </a:p>
          <a:p>
            <a:pPr marL="285750" indent="-285750">
              <a:lnSpc>
                <a:spcPct val="250000"/>
              </a:lnSpc>
              <a:buFont typeface="Arial" panose="020B0604020202020204" pitchFamily="34" charset="0"/>
              <a:buChar char="•"/>
            </a:pPr>
            <a:r>
              <a:rPr lang="en-US" sz="1800" b="1" dirty="0">
                <a:solidFill>
                  <a:schemeClr val="bg2">
                    <a:lumMod val="10000"/>
                  </a:schemeClr>
                </a:solidFill>
                <a:ea typeface="Calibri" panose="020F0502020204030204" pitchFamily="34" charset="0"/>
                <a:cs typeface="Times New Roman" panose="02020603050405020304" pitchFamily="18" charset="0"/>
              </a:rPr>
              <a:t>Over the years the views have been debugged</a:t>
            </a:r>
          </a:p>
          <a:p>
            <a:pPr marL="285750" indent="-285750">
              <a:lnSpc>
                <a:spcPct val="250000"/>
              </a:lnSpc>
              <a:buFont typeface="Arial" panose="020B0604020202020204" pitchFamily="34" charset="0"/>
              <a:buChar char="•"/>
            </a:pPr>
            <a:r>
              <a:rPr lang="en-US" sz="1800" b="1" dirty="0">
                <a:solidFill>
                  <a:schemeClr val="bg2">
                    <a:lumMod val="10000"/>
                  </a:schemeClr>
                </a:solidFill>
                <a:ea typeface="Calibri" panose="020F0502020204030204" pitchFamily="34" charset="0"/>
                <a:cs typeface="Times New Roman" panose="02020603050405020304" pitchFamily="18" charset="0"/>
              </a:rPr>
              <a:t>Views don’t change except when new fields are added</a:t>
            </a:r>
          </a:p>
          <a:p>
            <a:pPr marL="285750" indent="-285750">
              <a:lnSpc>
                <a:spcPct val="250000"/>
              </a:lnSpc>
              <a:buFont typeface="Arial" panose="020B0604020202020204" pitchFamily="34" charset="0"/>
              <a:buChar char="•"/>
            </a:pPr>
            <a:r>
              <a:rPr lang="en-US" sz="1800" b="1" dirty="0">
                <a:solidFill>
                  <a:schemeClr val="bg2">
                    <a:lumMod val="10000"/>
                  </a:schemeClr>
                </a:solidFill>
                <a:ea typeface="Calibri" panose="020F0502020204030204" pitchFamily="34" charset="0"/>
                <a:cs typeface="Times New Roman" panose="02020603050405020304" pitchFamily="18" charset="0"/>
              </a:rPr>
              <a:t>Overhead on the server is minimal</a:t>
            </a:r>
          </a:p>
          <a:p>
            <a:pPr marL="285750" indent="-285750">
              <a:lnSpc>
                <a:spcPct val="250000"/>
              </a:lnSpc>
              <a:buFont typeface="Arial" panose="020B0604020202020204" pitchFamily="34" charset="0"/>
              <a:buChar char="•"/>
            </a:pPr>
            <a:r>
              <a:rPr lang="en-US" sz="1800" b="1" dirty="0">
                <a:solidFill>
                  <a:schemeClr val="bg2">
                    <a:lumMod val="10000"/>
                  </a:schemeClr>
                </a:solidFill>
                <a:ea typeface="Calibri" panose="020F0502020204030204" pitchFamily="34" charset="0"/>
                <a:cs typeface="Times New Roman" panose="02020603050405020304" pitchFamily="18" charset="0"/>
              </a:rPr>
              <a:t>Processes, e.g. posting, are very efficient</a:t>
            </a:r>
          </a:p>
        </p:txBody>
      </p:sp>
    </p:spTree>
    <p:extLst>
      <p:ext uri="{BB962C8B-B14F-4D97-AF65-F5344CB8AC3E}">
        <p14:creationId xmlns:p14="http://schemas.microsoft.com/office/powerpoint/2010/main" val="3476089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2979B9-1F41-414D-88DD-E0B7E2158264}"/>
              </a:ext>
            </a:extLst>
          </p:cNvPr>
          <p:cNvSpPr txBox="1"/>
          <p:nvPr/>
        </p:nvSpPr>
        <p:spPr>
          <a:xfrm>
            <a:off x="2999656" y="908720"/>
            <a:ext cx="5616623" cy="523220"/>
          </a:xfrm>
          <a:prstGeom prst="rect">
            <a:avLst/>
          </a:prstGeom>
          <a:noFill/>
        </p:spPr>
        <p:txBody>
          <a:bodyPr wrap="square" rtlCol="0">
            <a:spAutoFit/>
          </a:bodyPr>
          <a:lstStyle/>
          <a:p>
            <a:r>
              <a:rPr lang="en-ZA" sz="2800" b="1" dirty="0">
                <a:solidFill>
                  <a:srgbClr val="003349"/>
                </a:solidFill>
                <a:latin typeface="Verdana" panose="020B0604030504040204" pitchFamily="34" charset="0"/>
                <a:ea typeface="Verdana" panose="020B0604030504040204" pitchFamily="34" charset="0"/>
              </a:rPr>
              <a:t>Advantages Using Web UIs</a:t>
            </a:r>
          </a:p>
        </p:txBody>
      </p:sp>
      <p:sp>
        <p:nvSpPr>
          <p:cNvPr id="4" name="Rectangle 3">
            <a:extLst>
              <a:ext uri="{FF2B5EF4-FFF2-40B4-BE49-F238E27FC236}">
                <a16:creationId xmlns:a16="http://schemas.microsoft.com/office/drawing/2014/main" id="{27928EA8-C6DD-49B3-96E7-4ED8BD38AC6B}"/>
              </a:ext>
            </a:extLst>
          </p:cNvPr>
          <p:cNvSpPr/>
          <p:nvPr/>
        </p:nvSpPr>
        <p:spPr>
          <a:xfrm>
            <a:off x="1343472" y="1988840"/>
            <a:ext cx="8784976" cy="3361177"/>
          </a:xfrm>
          <a:prstGeom prst="rect">
            <a:avLst/>
          </a:prstGeom>
        </p:spPr>
        <p:txBody>
          <a:bodyPr wrap="square">
            <a:spAutoFit/>
          </a:bodyPr>
          <a:lstStyle/>
          <a:p>
            <a:pPr marL="342900" indent="-342900">
              <a:lnSpc>
                <a:spcPct val="200000"/>
              </a:lnSpc>
              <a:buFont typeface="Arial" panose="020B0604020202020204" pitchFamily="34" charset="0"/>
              <a:buChar char="•"/>
            </a:pPr>
            <a:r>
              <a:rPr lang="en-US" b="1" dirty="0">
                <a:solidFill>
                  <a:schemeClr val="bg2">
                    <a:lumMod val="10000"/>
                  </a:schemeClr>
                </a:solidFill>
              </a:rPr>
              <a:t>Easy to install</a:t>
            </a:r>
          </a:p>
          <a:p>
            <a:pPr marL="285750" indent="-285750">
              <a:lnSpc>
                <a:spcPct val="200000"/>
              </a:lnSpc>
              <a:buFont typeface="Arial" panose="020B0604020202020204" pitchFamily="34" charset="0"/>
              <a:buChar char="•"/>
            </a:pPr>
            <a:r>
              <a:rPr lang="en-US" sz="1800" b="1" dirty="0">
                <a:solidFill>
                  <a:schemeClr val="bg2">
                    <a:lumMod val="10000"/>
                  </a:schemeClr>
                </a:solidFill>
                <a:ea typeface="Calibri" panose="020F0502020204030204" pitchFamily="34" charset="0"/>
                <a:cs typeface="Times New Roman" panose="02020603050405020304" pitchFamily="18" charset="0"/>
              </a:rPr>
              <a:t>Only one installation for the client</a:t>
            </a:r>
          </a:p>
          <a:p>
            <a:pPr marL="285750" indent="-285750">
              <a:lnSpc>
                <a:spcPct val="200000"/>
              </a:lnSpc>
              <a:buFont typeface="Arial" panose="020B0604020202020204" pitchFamily="34" charset="0"/>
              <a:buChar char="•"/>
            </a:pPr>
            <a:r>
              <a:rPr lang="en-US" sz="1800" b="1" dirty="0">
                <a:solidFill>
                  <a:schemeClr val="bg2">
                    <a:lumMod val="10000"/>
                  </a:schemeClr>
                </a:solidFill>
                <a:ea typeface="Calibri" panose="020F0502020204030204" pitchFamily="34" charset="0"/>
                <a:cs typeface="Times New Roman" panose="02020603050405020304" pitchFamily="18" charset="0"/>
              </a:rPr>
              <a:t>No workstation setup</a:t>
            </a:r>
          </a:p>
          <a:p>
            <a:pPr marL="285750" indent="-285750">
              <a:lnSpc>
                <a:spcPct val="200000"/>
              </a:lnSpc>
              <a:buFont typeface="Arial" panose="020B0604020202020204" pitchFamily="34" charset="0"/>
              <a:buChar char="•"/>
            </a:pPr>
            <a:r>
              <a:rPr lang="en-US" sz="1800" b="1" dirty="0">
                <a:solidFill>
                  <a:schemeClr val="bg2">
                    <a:lumMod val="10000"/>
                  </a:schemeClr>
                </a:solidFill>
                <a:ea typeface="Calibri" panose="020F0502020204030204" pitchFamily="34" charset="0"/>
                <a:cs typeface="Times New Roman" panose="02020603050405020304" pitchFamily="18" charset="0"/>
              </a:rPr>
              <a:t>Use a browser from any computer, laptop, tablet, smartphone, etc.</a:t>
            </a:r>
          </a:p>
          <a:p>
            <a:pPr marL="285750" indent="-285750">
              <a:lnSpc>
                <a:spcPct val="200000"/>
              </a:lnSpc>
              <a:buFont typeface="Arial" panose="020B0604020202020204" pitchFamily="34" charset="0"/>
              <a:buChar char="•"/>
            </a:pPr>
            <a:r>
              <a:rPr lang="en-US" sz="1800" b="1" dirty="0">
                <a:solidFill>
                  <a:schemeClr val="bg2">
                    <a:lumMod val="10000"/>
                  </a:schemeClr>
                </a:solidFill>
                <a:ea typeface="Calibri" panose="020F0502020204030204" pitchFamily="34" charset="0"/>
                <a:cs typeface="Times New Roman" panose="02020603050405020304" pitchFamily="18" charset="0"/>
              </a:rPr>
              <a:t>Perfect fit for the future</a:t>
            </a:r>
          </a:p>
          <a:p>
            <a:pPr marL="285750" indent="-285750">
              <a:lnSpc>
                <a:spcPct val="200000"/>
              </a:lnSpc>
              <a:buFont typeface="Arial" panose="020B0604020202020204" pitchFamily="34" charset="0"/>
              <a:buChar char="•"/>
            </a:pPr>
            <a:r>
              <a:rPr lang="en-US" sz="1800" b="1" dirty="0">
                <a:solidFill>
                  <a:schemeClr val="bg2">
                    <a:lumMod val="10000"/>
                  </a:schemeClr>
                </a:solidFill>
                <a:ea typeface="Calibri" panose="020F0502020204030204" pitchFamily="34" charset="0"/>
                <a:cs typeface="Times New Roman" panose="02020603050405020304" pitchFamily="18" charset="0"/>
              </a:rPr>
              <a:t>True 3 tier architecture</a:t>
            </a:r>
          </a:p>
        </p:txBody>
      </p:sp>
    </p:spTree>
    <p:extLst>
      <p:ext uri="{BB962C8B-B14F-4D97-AF65-F5344CB8AC3E}">
        <p14:creationId xmlns:p14="http://schemas.microsoft.com/office/powerpoint/2010/main" val="1151943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19CF98-62D6-4941-80D0-A8228C8A16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576" y="2348880"/>
            <a:ext cx="8084141" cy="1656184"/>
          </a:xfrm>
          <a:prstGeom prst="rect">
            <a:avLst/>
          </a:prstGeom>
        </p:spPr>
      </p:pic>
    </p:spTree>
    <p:extLst>
      <p:ext uri="{BB962C8B-B14F-4D97-AF65-F5344CB8AC3E}">
        <p14:creationId xmlns:p14="http://schemas.microsoft.com/office/powerpoint/2010/main" val="1941598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71A32-3C89-4D7F-9EA1-133670CB72E1}"/>
              </a:ext>
            </a:extLst>
          </p:cNvPr>
          <p:cNvSpPr txBox="1">
            <a:spLocks/>
          </p:cNvSpPr>
          <p:nvPr/>
        </p:nvSpPr>
        <p:spPr bwMode="gray">
          <a:xfrm>
            <a:off x="407368" y="389320"/>
            <a:ext cx="11521280" cy="1224136"/>
          </a:xfrm>
          <a:prstGeom prst="rect">
            <a:avLst/>
          </a:prstGeom>
        </p:spPr>
        <p:txBody>
          <a:bodyPr vert="horz" lIns="0" tIns="0" rIns="0" bIns="0" rtlCol="0" anchor="t" anchorCtr="0">
            <a:noAutofit/>
          </a:bodyPr>
          <a:lstStyle>
            <a:lvl1pPr algn="l" defTabSz="684213" rtl="0" eaLnBrk="0" fontAlgn="base" hangingPunct="0">
              <a:spcBef>
                <a:spcPct val="0"/>
              </a:spcBef>
              <a:spcAft>
                <a:spcPct val="0"/>
              </a:spcAft>
              <a:defRPr sz="2400" b="1" kern="1200" spc="-38">
                <a:solidFill>
                  <a:srgbClr val="51534A"/>
                </a:solidFill>
                <a:latin typeface="+mj-lt"/>
                <a:ea typeface="+mj-ea"/>
                <a:cs typeface="+mj-cs"/>
              </a:defRPr>
            </a:lvl1pPr>
            <a:lvl2pPr algn="l" defTabSz="684213" rtl="0" eaLnBrk="0" fontAlgn="base" hangingPunct="0">
              <a:spcBef>
                <a:spcPct val="0"/>
              </a:spcBef>
              <a:spcAft>
                <a:spcPct val="0"/>
              </a:spcAft>
              <a:defRPr sz="2400" b="1">
                <a:solidFill>
                  <a:srgbClr val="51534A"/>
                </a:solidFill>
                <a:latin typeface="Arial" panose="020B0604020202020204" pitchFamily="34" charset="0"/>
              </a:defRPr>
            </a:lvl2pPr>
            <a:lvl3pPr algn="l" defTabSz="684213" rtl="0" eaLnBrk="0" fontAlgn="base" hangingPunct="0">
              <a:spcBef>
                <a:spcPct val="0"/>
              </a:spcBef>
              <a:spcAft>
                <a:spcPct val="0"/>
              </a:spcAft>
              <a:defRPr sz="2400" b="1">
                <a:solidFill>
                  <a:srgbClr val="51534A"/>
                </a:solidFill>
                <a:latin typeface="Arial" panose="020B0604020202020204" pitchFamily="34" charset="0"/>
              </a:defRPr>
            </a:lvl3pPr>
            <a:lvl4pPr algn="l" defTabSz="684213" rtl="0" eaLnBrk="0" fontAlgn="base" hangingPunct="0">
              <a:spcBef>
                <a:spcPct val="0"/>
              </a:spcBef>
              <a:spcAft>
                <a:spcPct val="0"/>
              </a:spcAft>
              <a:defRPr sz="2400" b="1">
                <a:solidFill>
                  <a:srgbClr val="51534A"/>
                </a:solidFill>
                <a:latin typeface="Arial" panose="020B0604020202020204" pitchFamily="34" charset="0"/>
              </a:defRPr>
            </a:lvl4pPr>
            <a:lvl5pPr algn="l" defTabSz="684213" rtl="0" eaLnBrk="0" fontAlgn="base" hangingPunct="0">
              <a:spcBef>
                <a:spcPct val="0"/>
              </a:spcBef>
              <a:spcAft>
                <a:spcPct val="0"/>
              </a:spcAft>
              <a:defRPr sz="2400" b="1">
                <a:solidFill>
                  <a:srgbClr val="51534A"/>
                </a:solidFill>
                <a:latin typeface="Arial" panose="020B0604020202020204" pitchFamily="34" charset="0"/>
              </a:defRPr>
            </a:lvl5pPr>
            <a:lvl6pPr marL="457200" algn="l" defTabSz="684213" rtl="0" fontAlgn="base">
              <a:spcBef>
                <a:spcPct val="0"/>
              </a:spcBef>
              <a:spcAft>
                <a:spcPct val="0"/>
              </a:spcAft>
              <a:defRPr sz="2400" b="1">
                <a:solidFill>
                  <a:srgbClr val="51534A"/>
                </a:solidFill>
                <a:latin typeface="Arial" panose="020B0604020202020204" pitchFamily="34" charset="0"/>
              </a:defRPr>
            </a:lvl6pPr>
            <a:lvl7pPr marL="914400" algn="l" defTabSz="684213" rtl="0" fontAlgn="base">
              <a:spcBef>
                <a:spcPct val="0"/>
              </a:spcBef>
              <a:spcAft>
                <a:spcPct val="0"/>
              </a:spcAft>
              <a:defRPr sz="2400" b="1">
                <a:solidFill>
                  <a:srgbClr val="51534A"/>
                </a:solidFill>
                <a:latin typeface="Arial" panose="020B0604020202020204" pitchFamily="34" charset="0"/>
              </a:defRPr>
            </a:lvl7pPr>
            <a:lvl8pPr marL="1371600" algn="l" defTabSz="684213" rtl="0" fontAlgn="base">
              <a:spcBef>
                <a:spcPct val="0"/>
              </a:spcBef>
              <a:spcAft>
                <a:spcPct val="0"/>
              </a:spcAft>
              <a:defRPr sz="2400" b="1">
                <a:solidFill>
                  <a:srgbClr val="51534A"/>
                </a:solidFill>
                <a:latin typeface="Arial" panose="020B0604020202020204" pitchFamily="34" charset="0"/>
              </a:defRPr>
            </a:lvl8pPr>
            <a:lvl9pPr marL="1828800" algn="l" defTabSz="684213" rtl="0" fontAlgn="base">
              <a:spcBef>
                <a:spcPct val="0"/>
              </a:spcBef>
              <a:spcAft>
                <a:spcPct val="0"/>
              </a:spcAft>
              <a:defRPr sz="2400" b="1">
                <a:solidFill>
                  <a:srgbClr val="51534A"/>
                </a:solidFill>
                <a:latin typeface="Arial" panose="020B0604020202020204" pitchFamily="34" charset="0"/>
              </a:defRPr>
            </a:lvl9pPr>
          </a:lstStyle>
          <a:p>
            <a:pPr lvl="0" algn="ctr" defTabSz="685783" eaLnBrk="1" fontAlgn="auto" hangingPunct="1">
              <a:spcAft>
                <a:spcPts val="0"/>
              </a:spcAft>
              <a:defRPr/>
            </a:pPr>
            <a:r>
              <a:rPr lang="en-US" sz="2800" dirty="0">
                <a:solidFill>
                  <a:srgbClr val="003349"/>
                </a:solidFill>
                <a:latin typeface="Verdana" panose="020B0604030504040204" pitchFamily="34" charset="0"/>
                <a:ea typeface="Verdana" panose="020B0604030504040204" pitchFamily="34" charset="0"/>
                <a:cs typeface="Verdana" panose="020B0604030504040204" pitchFamily="34" charset="0"/>
              </a:rPr>
              <a:t>Peresoft’s Products In Sage 300cloud Web menu</a:t>
            </a:r>
          </a:p>
        </p:txBody>
      </p:sp>
      <p:pic>
        <p:nvPicPr>
          <p:cNvPr id="6" name="Picture 5">
            <a:extLst>
              <a:ext uri="{FF2B5EF4-FFF2-40B4-BE49-F238E27FC236}">
                <a16:creationId xmlns:a16="http://schemas.microsoft.com/office/drawing/2014/main" id="{54594701-40F2-4ECE-8778-965CDBC188A6}"/>
              </a:ext>
            </a:extLst>
          </p:cNvPr>
          <p:cNvPicPr>
            <a:picLocks noChangeAspect="1"/>
          </p:cNvPicPr>
          <p:nvPr/>
        </p:nvPicPr>
        <p:blipFill>
          <a:blip r:embed="rId3"/>
          <a:stretch>
            <a:fillRect/>
          </a:stretch>
        </p:blipFill>
        <p:spPr>
          <a:xfrm>
            <a:off x="1714625" y="1412776"/>
            <a:ext cx="8762749" cy="5256559"/>
          </a:xfrm>
          <a:prstGeom prst="rect">
            <a:avLst/>
          </a:prstGeom>
        </p:spPr>
      </p:pic>
    </p:spTree>
    <p:extLst>
      <p:ext uri="{BB962C8B-B14F-4D97-AF65-F5344CB8AC3E}">
        <p14:creationId xmlns:p14="http://schemas.microsoft.com/office/powerpoint/2010/main" val="2859516933"/>
      </p:ext>
    </p:extLst>
  </p:cSld>
  <p:clrMapOvr>
    <a:masterClrMapping/>
  </p:clrMapOvr>
</p:sld>
</file>

<file path=ppt/theme/theme1.xml><?xml version="1.0" encoding="utf-8"?>
<a:theme xmlns:a="http://schemas.openxmlformats.org/drawingml/2006/main" name="Global">
  <a:themeElements>
    <a:clrScheme name="Custom 1">
      <a:dk1>
        <a:srgbClr val="75787B"/>
      </a:dk1>
      <a:lt1>
        <a:srgbClr val="FFFFFF"/>
      </a:lt1>
      <a:dk2>
        <a:srgbClr val="003349"/>
      </a:dk2>
      <a:lt2>
        <a:srgbClr val="EEEEED"/>
      </a:lt2>
      <a:accent1>
        <a:srgbClr val="00DC01"/>
      </a:accent1>
      <a:accent2>
        <a:srgbClr val="004B87"/>
      </a:accent2>
      <a:accent3>
        <a:srgbClr val="230E60"/>
      </a:accent3>
      <a:accent4>
        <a:srgbClr val="8246AF"/>
      </a:accent4>
      <a:accent5>
        <a:srgbClr val="CE0058"/>
      </a:accent5>
      <a:accent6>
        <a:srgbClr val="A7A8AA"/>
      </a:accent6>
      <a:hlink>
        <a:srgbClr val="CE0058"/>
      </a:hlink>
      <a:folHlink>
        <a:srgbClr val="004B87"/>
      </a:folHlink>
    </a:clrScheme>
    <a:fontScheme name="Sage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4"/>
          </a:solidFill>
        </a:ln>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E1D4CEE9-D52A-6C45-9CC1-330C98DF8888}" vid="{F0233AB3-83CA-1C41-926E-3FA0AA167C1B}"/>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290</Words>
  <Application>Microsoft Office PowerPoint</Application>
  <PresentationFormat>Widescreen</PresentationFormat>
  <Paragraphs>33</Paragraphs>
  <Slides>54</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54</vt:i4>
      </vt:variant>
    </vt:vector>
  </HeadingPairs>
  <TitlesOfParts>
    <vt:vector size="62" baseType="lpstr">
      <vt:lpstr>Adelle Sans SAGE</vt:lpstr>
      <vt:lpstr>Arial</vt:lpstr>
      <vt:lpstr>Calibri</vt:lpstr>
      <vt:lpstr>Calibri Light</vt:lpstr>
      <vt:lpstr>Lucida Grande</vt:lpstr>
      <vt:lpstr>Verdana</vt:lpstr>
      <vt:lpstr>Global</vt:lpstr>
      <vt:lpstr>Custom Design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Cashbook Web UIs</dc:title>
  <dc:creator/>
  <cp:lastModifiedBy/>
  <cp:revision>1</cp:revision>
  <dcterms:created xsi:type="dcterms:W3CDTF">2019-01-22T21:16:02Z</dcterms:created>
  <dcterms:modified xsi:type="dcterms:W3CDTF">2020-07-20T18:51:27Z</dcterms:modified>
  <cp:category>Cloud</cp:category>
</cp:coreProperties>
</file>